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0"/>
  </p:notesMasterIdLst>
  <p:sldIdLst>
    <p:sldId id="637" r:id="rId2"/>
    <p:sldId id="356" r:id="rId3"/>
    <p:sldId id="673" r:id="rId4"/>
    <p:sldId id="603" r:id="rId5"/>
    <p:sldId id="605" r:id="rId6"/>
    <p:sldId id="606" r:id="rId7"/>
    <p:sldId id="607" r:id="rId8"/>
    <p:sldId id="674" r:id="rId9"/>
    <p:sldId id="608" r:id="rId10"/>
    <p:sldId id="609" r:id="rId11"/>
    <p:sldId id="670" r:id="rId12"/>
    <p:sldId id="610" r:id="rId13"/>
    <p:sldId id="669" r:id="rId14"/>
    <p:sldId id="611" r:id="rId15"/>
    <p:sldId id="672" r:id="rId16"/>
    <p:sldId id="612" r:id="rId17"/>
    <p:sldId id="675" r:id="rId18"/>
    <p:sldId id="671" r:id="rId1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3D1"/>
    <a:srgbClr val="182217"/>
    <a:srgbClr val="D3AF73"/>
    <a:srgbClr val="4E8389"/>
    <a:srgbClr val="257590"/>
    <a:srgbClr val="85DFFF"/>
    <a:srgbClr val="964126"/>
    <a:srgbClr val="3A5C86"/>
    <a:srgbClr val="AE4B2C"/>
    <a:srgbClr val="498E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73" autoAdjust="0"/>
  </p:normalViewPr>
  <p:slideViewPr>
    <p:cSldViewPr>
      <p:cViewPr>
        <p:scale>
          <a:sx n="100" d="100"/>
          <a:sy n="100" d="100"/>
        </p:scale>
        <p:origin x="1914" y="10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6" d="100"/>
        <a:sy n="10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74B391-0D6A-41C8-A248-3EB21F88FF76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47CB0-593E-43AD-A715-D5E7B9D75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33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8117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5402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669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08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3863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15212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3386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0473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4177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753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9058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2398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5" Type="http://schemas.openxmlformats.org/officeDocument/2006/relationships/image" Target="../media/image26.png"/><Relationship Id="rId4" Type="http://schemas.openxmlformats.org/officeDocument/2006/relationships/image" Target="../media/image2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13.mp4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6" Type="http://schemas.openxmlformats.org/officeDocument/2006/relationships/audio" Target="../media/media14.mp3"/><Relationship Id="rId11" Type="http://schemas.openxmlformats.org/officeDocument/2006/relationships/image" Target="../media/image31.png"/><Relationship Id="rId5" Type="http://schemas.microsoft.com/office/2007/relationships/media" Target="../media/media14.mp3"/><Relationship Id="rId10" Type="http://schemas.openxmlformats.org/officeDocument/2006/relationships/image" Target="../media/image30.jpg"/><Relationship Id="rId4" Type="http://schemas.openxmlformats.org/officeDocument/2006/relationships/video" Target="../media/media13.mp4"/><Relationship Id="rId9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38BF475B-AAD0-D4FA-F37C-9BBB51E634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0" y="-20040"/>
            <a:ext cx="9143010" cy="516354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BBFC9C7-29B5-CED3-6ED5-52D82D18EF07}"/>
              </a:ext>
            </a:extLst>
          </p:cNvPr>
          <p:cNvSpPr/>
          <p:nvPr/>
        </p:nvSpPr>
        <p:spPr>
          <a:xfrm>
            <a:off x="1088650" y="1623467"/>
            <a:ext cx="9143999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defTabSz="685800"/>
            <a:r>
              <a:rPr lang="en-US" sz="3600" b="1" dirty="0">
                <a:ln w="22225">
                  <a:solidFill>
                    <a:prstClr val="black"/>
                  </a:solidFill>
                  <a:prstDash val="solid"/>
                </a:ln>
                <a:solidFill>
                  <a:srgbClr val="C69024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Leading a Great Endeavor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3BD1DD-C997-944D-4962-AE498DF6FCD1}"/>
              </a:ext>
            </a:extLst>
          </p:cNvPr>
          <p:cNvSpPr/>
          <p:nvPr/>
        </p:nvSpPr>
        <p:spPr>
          <a:xfrm>
            <a:off x="3630579" y="2370540"/>
            <a:ext cx="4197304" cy="121187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 defTabSz="685800"/>
            <a:r>
              <a:rPr lang="en-US" sz="2475" b="1" dirty="0">
                <a:ln w="10160">
                  <a:solidFill>
                    <a:srgbClr val="4BACC6"/>
                  </a:solidFill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 Guide to Strategic Action</a:t>
            </a:r>
          </a:p>
          <a:p>
            <a:pPr algn="ctr" defTabSz="685800"/>
            <a:r>
              <a:rPr lang="en-US" sz="2700" b="1" dirty="0">
                <a:ln w="10160">
                  <a:solidFill>
                    <a:srgbClr val="4BACC6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</a:p>
          <a:p>
            <a:pPr algn="ctr" defTabSz="685800"/>
            <a:r>
              <a:rPr lang="en-US" sz="2250" b="1" dirty="0">
                <a:ln w="10160">
                  <a:solidFill>
                    <a:srgbClr val="4BACC6"/>
                  </a:solidFill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Nehemiah 1-7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2AB60B-A57D-262A-C50A-20C1C2059ED1}"/>
              </a:ext>
            </a:extLst>
          </p:cNvPr>
          <p:cNvSpPr/>
          <p:nvPr/>
        </p:nvSpPr>
        <p:spPr>
          <a:xfrm>
            <a:off x="0" y="-27306"/>
            <a:ext cx="9144000" cy="461665"/>
          </a:xfrm>
          <a:prstGeom prst="rect">
            <a:avLst/>
          </a:prstGeom>
          <a:solidFill>
            <a:sysClr val="windowText" lastClr="000000"/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 w="22225">
                  <a:solidFill>
                    <a:prstClr val="black"/>
                  </a:solidFill>
                  <a:prstDash val="solid"/>
                </a:ln>
                <a:solidFill>
                  <a:srgbClr val="C69024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Nehemiah Model Of Successful Leadership</a:t>
            </a:r>
          </a:p>
        </p:txBody>
      </p:sp>
      <p:pic>
        <p:nvPicPr>
          <p:cNvPr id="10" name="Logo_Ident - 7">
            <a:hlinkClick r:id="" action="ppaction://media"/>
            <a:extLst>
              <a:ext uri="{FF2B5EF4-FFF2-40B4-BE49-F238E27FC236}">
                <a16:creationId xmlns:a16="http://schemas.microsoft.com/office/drawing/2014/main" id="{BAF69669-589E-BEC0-C2D9-0F7D31A2D6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81200" y="54673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59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83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/>
      <p:bldP spid="7" grpId="0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8E8B83F-DC33-8FFC-0B9B-083E7FD46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78" y="0"/>
            <a:ext cx="9289672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2902" y="149310"/>
            <a:ext cx="24003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hangingPunct="0"/>
            <a:r>
              <a:rPr lang="en-US" sz="4000" dirty="0">
                <a:solidFill>
                  <a:prstClr val="black"/>
                </a:solidFill>
                <a:latin typeface="Impact" pitchFamily="34" charset="0"/>
              </a:rPr>
              <a:t>Phase #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057402"/>
            <a:ext cx="76127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 hangingPunct="0"/>
            <a:r>
              <a:rPr lang="en-US" sz="4000" dirty="0">
                <a:solidFill>
                  <a:prstClr val="black"/>
                </a:solidFill>
                <a:latin typeface="Impact" pitchFamily="34" charset="0"/>
              </a:rPr>
              <a:t>How to Withstand and</a:t>
            </a:r>
          </a:p>
          <a:p>
            <a:pPr algn="ctr" fontAlgn="base" hangingPunct="0"/>
            <a:r>
              <a:rPr lang="en-US" sz="4000" dirty="0">
                <a:solidFill>
                  <a:prstClr val="black"/>
                </a:solidFill>
                <a:latin typeface="Impact" pitchFamily="34" charset="0"/>
              </a:rPr>
              <a:t>Counter Opposition</a:t>
            </a:r>
          </a:p>
          <a:p>
            <a:pPr algn="ctr" fontAlgn="base" hangingPunct="0"/>
            <a:r>
              <a:rPr lang="en-US" sz="4000" i="1" dirty="0">
                <a:solidFill>
                  <a:prstClr val="black"/>
                </a:solidFill>
              </a:rPr>
              <a:t>Neh. 4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857251"/>
            <a:ext cx="7536522" cy="9144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6C769F7-15B7-8757-72B8-1811C84B2D14}"/>
              </a:ext>
            </a:extLst>
          </p:cNvPr>
          <p:cNvSpPr/>
          <p:nvPr/>
        </p:nvSpPr>
        <p:spPr>
          <a:xfrm>
            <a:off x="1800928" y="4355368"/>
            <a:ext cx="746086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The 8 Phases of Strategic Action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1970C6-2E40-3591-0422-2253292AFB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5360" y="2265025"/>
            <a:ext cx="3737423" cy="4219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506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ion walking in the desert&#10;&#10;Description automatically generated">
            <a:extLst>
              <a:ext uri="{FF2B5EF4-FFF2-40B4-BE49-F238E27FC236}">
                <a16:creationId xmlns:a16="http://schemas.microsoft.com/office/drawing/2014/main" id="{1A6D6715-9404-FE73-9A65-D80158C0D7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uPEv8tbNfeFxViy1iBN4-LUMA-gvaip">
            <a:hlinkClick r:id="" action="ppaction://media"/>
            <a:extLst>
              <a:ext uri="{FF2B5EF4-FFF2-40B4-BE49-F238E27FC236}">
                <a16:creationId xmlns:a16="http://schemas.microsoft.com/office/drawing/2014/main" id="{79241A30-BB5C-9586-EBFB-7B0676039BB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54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455295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How to Proceed When You Are Threatened by Attacks</a:t>
            </a:r>
          </a:p>
        </p:txBody>
      </p:sp>
    </p:spTree>
    <p:extLst>
      <p:ext uri="{BB962C8B-B14F-4D97-AF65-F5344CB8AC3E}">
        <p14:creationId xmlns:p14="http://schemas.microsoft.com/office/powerpoint/2010/main" val="1681263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349" y="1"/>
            <a:ext cx="9007222" cy="5146984"/>
          </a:xfrm>
          <a:prstGeom prst="rect">
            <a:avLst/>
          </a:prstGeom>
        </p:spPr>
      </p:pic>
      <p:pic>
        <p:nvPicPr>
          <p:cNvPr id="3" name="rzs6d3w6eIwsUfN5XILd-LUMA-zbeb6">
            <a:hlinkClick r:id="" action="ppaction://media"/>
            <a:extLst>
              <a:ext uri="{FF2B5EF4-FFF2-40B4-BE49-F238E27FC236}">
                <a16:creationId xmlns:a16="http://schemas.microsoft.com/office/drawing/2014/main" id="{F15D6720-6975-0B16-AF8F-8705C729A1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429" y="0"/>
            <a:ext cx="9144000" cy="50561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DB5084-3912-AA7D-316C-7158F67FBD85}"/>
              </a:ext>
            </a:extLst>
          </p:cNvPr>
          <p:cNvSpPr txBox="1"/>
          <p:nvPr/>
        </p:nvSpPr>
        <p:spPr>
          <a:xfrm>
            <a:off x="1219200" y="209550"/>
            <a:ext cx="37243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Sanballet</a:t>
            </a:r>
            <a:r>
              <a:rPr lang="en-US" sz="2800" dirty="0">
                <a:solidFill>
                  <a:schemeClr val="bg1"/>
                </a:solidFill>
                <a:latin typeface="Amasis MT Pro Black" panose="02040A04050005020304" pitchFamily="18" charset="0"/>
              </a:rPr>
              <a:t>, </a:t>
            </a:r>
          </a:p>
          <a:p>
            <a:r>
              <a:rPr lang="en-US" sz="2800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Tobiah</a:t>
            </a:r>
            <a:r>
              <a:rPr lang="en-US" sz="2800" dirty="0">
                <a:solidFill>
                  <a:schemeClr val="bg1"/>
                </a:solidFill>
                <a:latin typeface="Amasis MT Pro Black" panose="02040A04050005020304" pitchFamily="18" charset="0"/>
              </a:rPr>
              <a:t>, &amp;</a:t>
            </a:r>
          </a:p>
          <a:p>
            <a:r>
              <a:rPr lang="en-US" sz="2800" dirty="0">
                <a:solidFill>
                  <a:schemeClr val="bg1"/>
                </a:solidFill>
                <a:latin typeface="Amasis MT Pro Black" panose="02040A04050005020304" pitchFamily="18" charset="0"/>
              </a:rPr>
              <a:t>Geshem</a:t>
            </a:r>
          </a:p>
        </p:txBody>
      </p:sp>
    </p:spTree>
    <p:extLst>
      <p:ext uri="{BB962C8B-B14F-4D97-AF65-F5344CB8AC3E}">
        <p14:creationId xmlns:p14="http://schemas.microsoft.com/office/powerpoint/2010/main" val="48714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421" y="2705809"/>
            <a:ext cx="2540579" cy="2464361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838200" y="400050"/>
            <a:ext cx="6877050" cy="777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3429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6858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0287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3716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defRPr/>
            </a:pPr>
            <a:r>
              <a:rPr lang="en-US" b="1" kern="0" dirty="0">
                <a:solidFill>
                  <a:srgbClr val="1F497D"/>
                </a:solidFill>
                <a:latin typeface="Arial"/>
                <a:ea typeface="ＭＳ Ｐゴシック"/>
              </a:rPr>
              <a:t>I. The First Attack Phase</a:t>
            </a:r>
            <a:r>
              <a:rPr lang="en-US" kern="0" dirty="0">
                <a:solidFill>
                  <a:srgbClr val="1F497D"/>
                </a:solidFill>
                <a:latin typeface="Arial"/>
                <a:ea typeface="ＭＳ Ｐゴシック"/>
              </a:rPr>
              <a:t> 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295400" y="1200151"/>
            <a:ext cx="72390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100">
                <a:solidFill>
                  <a:schemeClr val="tx1"/>
                </a:solidFill>
                <a:latin typeface="+mn-lt"/>
                <a:ea typeface="+mn-ea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+mn-lt"/>
                <a:ea typeface="+mn-ea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+mn-ea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endParaRPr lang="en-US" kern="0" dirty="0">
              <a:solidFill>
                <a:srgbClr val="008000"/>
              </a:solidFill>
              <a:latin typeface="Arial"/>
              <a:ea typeface="ＭＳ Ｐゴシック"/>
            </a:endParaRPr>
          </a:p>
          <a:p>
            <a:pPr eaLnBrk="1" hangingPunct="1">
              <a:buFontTx/>
              <a:buNone/>
              <a:defRPr/>
            </a:pPr>
            <a:r>
              <a:rPr lang="en-US" sz="2800" b="1" kern="0" dirty="0">
                <a:solidFill>
                  <a:srgbClr val="70AD47">
                    <a:lumMod val="50000"/>
                  </a:srgbClr>
                </a:solidFill>
                <a:latin typeface="Arial"/>
                <a:ea typeface="ＭＳ Ｐゴシック"/>
              </a:rPr>
              <a:t>A. The Attack: Spirit-Breaking Remarks</a:t>
            </a:r>
          </a:p>
          <a:p>
            <a:pPr eaLnBrk="1" hangingPunct="1">
              <a:buFontTx/>
              <a:buNone/>
              <a:defRPr/>
            </a:pPr>
            <a:endParaRPr lang="en-US" sz="2800" b="1" kern="0" dirty="0">
              <a:solidFill>
                <a:srgbClr val="70AD47">
                  <a:lumMod val="50000"/>
                </a:srgbClr>
              </a:solidFill>
              <a:latin typeface="Arial"/>
              <a:ea typeface="ＭＳ Ｐゴシック"/>
            </a:endParaRPr>
          </a:p>
          <a:p>
            <a:pPr eaLnBrk="1" hangingPunct="1">
              <a:buFontTx/>
              <a:buNone/>
              <a:defRPr/>
            </a:pPr>
            <a:r>
              <a:rPr lang="en-US" sz="2800" b="1" kern="0" dirty="0">
                <a:solidFill>
                  <a:srgbClr val="70AD47">
                    <a:lumMod val="50000"/>
                  </a:srgbClr>
                </a:solidFill>
                <a:latin typeface="Arial"/>
                <a:ea typeface="ＭＳ Ｐゴシック"/>
              </a:rPr>
              <a:t>B. The Defense:</a:t>
            </a:r>
          </a:p>
          <a:p>
            <a:pPr eaLnBrk="1" hangingPunct="1">
              <a:buFontTx/>
              <a:buNone/>
              <a:defRPr/>
            </a:pPr>
            <a:r>
              <a:rPr lang="en-US" sz="2800" b="1" kern="0" dirty="0">
                <a:solidFill>
                  <a:srgbClr val="70AD47">
                    <a:lumMod val="50000"/>
                  </a:srgbClr>
                </a:solidFill>
                <a:latin typeface="Arial"/>
                <a:ea typeface="ＭＳ Ｐゴシック"/>
              </a:rPr>
              <a:t>		1.  Prayer</a:t>
            </a:r>
          </a:p>
          <a:p>
            <a:pPr eaLnBrk="1" hangingPunct="1">
              <a:buFontTx/>
              <a:buNone/>
              <a:defRPr/>
            </a:pPr>
            <a:r>
              <a:rPr lang="en-US" sz="2800" b="1" kern="0" dirty="0">
                <a:solidFill>
                  <a:srgbClr val="70AD47">
                    <a:lumMod val="50000"/>
                  </a:srgbClr>
                </a:solidFill>
                <a:latin typeface="Arial"/>
                <a:ea typeface="ＭＳ Ｐゴシック"/>
              </a:rPr>
              <a:t>		2.  Action</a:t>
            </a:r>
          </a:p>
        </p:txBody>
      </p:sp>
      <p:sp>
        <p:nvSpPr>
          <p:cNvPr id="8" name="Oval 7"/>
          <p:cNvSpPr/>
          <p:nvPr/>
        </p:nvSpPr>
        <p:spPr>
          <a:xfrm>
            <a:off x="685798" y="1371600"/>
            <a:ext cx="8001001" cy="1123950"/>
          </a:xfrm>
          <a:prstGeom prst="ellipse">
            <a:avLst/>
          </a:prstGeom>
          <a:noFill/>
          <a:ln w="222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kern="0">
              <a:solidFill>
                <a:prstClr val="white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882172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421" y="2705809"/>
            <a:ext cx="2540579" cy="2464361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838200" y="400050"/>
            <a:ext cx="6877050" cy="777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3429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6858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0287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3716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defRPr/>
            </a:pPr>
            <a:r>
              <a:rPr lang="en-US" b="1" kern="0" dirty="0">
                <a:solidFill>
                  <a:srgbClr val="1F497D"/>
                </a:solidFill>
                <a:latin typeface="Arial"/>
                <a:ea typeface="ＭＳ Ｐゴシック"/>
              </a:rPr>
              <a:t>I. The First Attack Phase</a:t>
            </a:r>
            <a:r>
              <a:rPr lang="en-US" kern="0" dirty="0">
                <a:solidFill>
                  <a:srgbClr val="1F497D"/>
                </a:solidFill>
                <a:latin typeface="Arial"/>
                <a:ea typeface="ＭＳ Ｐゴシック"/>
              </a:rPr>
              <a:t> 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295400" y="1200151"/>
            <a:ext cx="72390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100">
                <a:solidFill>
                  <a:schemeClr val="tx1"/>
                </a:solidFill>
                <a:latin typeface="+mn-lt"/>
                <a:ea typeface="+mn-ea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+mn-lt"/>
                <a:ea typeface="+mn-ea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+mn-ea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endParaRPr lang="en-US" kern="0" dirty="0">
              <a:solidFill>
                <a:srgbClr val="008000"/>
              </a:solidFill>
              <a:latin typeface="Arial"/>
              <a:ea typeface="ＭＳ Ｐゴシック"/>
            </a:endParaRPr>
          </a:p>
          <a:p>
            <a:pPr eaLnBrk="1" hangingPunct="1">
              <a:buFontTx/>
              <a:buNone/>
              <a:defRPr/>
            </a:pPr>
            <a:r>
              <a:rPr lang="en-US" sz="2800" b="1" kern="0" dirty="0">
                <a:solidFill>
                  <a:srgbClr val="F79646">
                    <a:lumMod val="50000"/>
                  </a:srgbClr>
                </a:solidFill>
                <a:latin typeface="Arial"/>
                <a:ea typeface="ＭＳ Ｐゴシック"/>
              </a:rPr>
              <a:t>A. The Attack: Spirit-Breaking Remarks</a:t>
            </a:r>
          </a:p>
          <a:p>
            <a:pPr eaLnBrk="1" hangingPunct="1">
              <a:buFontTx/>
              <a:buNone/>
              <a:defRPr/>
            </a:pPr>
            <a:endParaRPr lang="en-US" sz="2800" b="1" kern="0" dirty="0">
              <a:solidFill>
                <a:srgbClr val="F79646">
                  <a:lumMod val="50000"/>
                </a:srgbClr>
              </a:solidFill>
              <a:latin typeface="Arial"/>
              <a:ea typeface="ＭＳ Ｐゴシック"/>
            </a:endParaRPr>
          </a:p>
          <a:p>
            <a:pPr eaLnBrk="1" hangingPunct="1">
              <a:buFontTx/>
              <a:buNone/>
              <a:defRPr/>
            </a:pPr>
            <a:r>
              <a:rPr lang="en-US" sz="2800" b="1" kern="0" dirty="0">
                <a:solidFill>
                  <a:srgbClr val="F79646">
                    <a:lumMod val="50000"/>
                  </a:srgbClr>
                </a:solidFill>
                <a:latin typeface="Arial"/>
                <a:ea typeface="ＭＳ Ｐゴシック"/>
              </a:rPr>
              <a:t>B. The Defense:</a:t>
            </a:r>
          </a:p>
          <a:p>
            <a:pPr eaLnBrk="1" hangingPunct="1">
              <a:buFontTx/>
              <a:buNone/>
              <a:defRPr/>
            </a:pPr>
            <a:r>
              <a:rPr lang="en-US" sz="2800" b="1" kern="0" dirty="0">
                <a:solidFill>
                  <a:srgbClr val="F79646">
                    <a:lumMod val="50000"/>
                  </a:srgbClr>
                </a:solidFill>
                <a:latin typeface="Arial"/>
                <a:ea typeface="ＭＳ Ｐゴシック"/>
              </a:rPr>
              <a:t>		1.  Prayer</a:t>
            </a:r>
          </a:p>
          <a:p>
            <a:pPr eaLnBrk="1" hangingPunct="1">
              <a:buFontTx/>
              <a:buNone/>
              <a:defRPr/>
            </a:pPr>
            <a:r>
              <a:rPr lang="en-US" sz="2800" b="1" kern="0" dirty="0">
                <a:solidFill>
                  <a:srgbClr val="F79646">
                    <a:lumMod val="50000"/>
                  </a:srgbClr>
                </a:solidFill>
                <a:latin typeface="Arial"/>
                <a:ea typeface="ＭＳ Ｐゴシック"/>
              </a:rPr>
              <a:t>		2.  Action</a:t>
            </a:r>
          </a:p>
        </p:txBody>
      </p:sp>
      <p:sp>
        <p:nvSpPr>
          <p:cNvPr id="8" name="Oval 7"/>
          <p:cNvSpPr/>
          <p:nvPr/>
        </p:nvSpPr>
        <p:spPr>
          <a:xfrm>
            <a:off x="838200" y="2419350"/>
            <a:ext cx="4267200" cy="2057400"/>
          </a:xfrm>
          <a:prstGeom prst="ellipse">
            <a:avLst/>
          </a:prstGeom>
          <a:noFill/>
          <a:ln w="222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kern="0">
              <a:solidFill>
                <a:prstClr val="white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97145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men in robes holding sticks&#10;&#10;Description automatically generated">
            <a:extLst>
              <a:ext uri="{FF2B5EF4-FFF2-40B4-BE49-F238E27FC236}">
                <a16:creationId xmlns:a16="http://schemas.microsoft.com/office/drawing/2014/main" id="{4A19B45D-97F3-FB98-CBF7-58DCFB0D15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pic>
        <p:nvPicPr>
          <p:cNvPr id="4" name="DngFkJzGStE4ylAVS94N-LUMA-4t9su (1)">
            <a:hlinkClick r:id="" action="ppaction://media"/>
            <a:extLst>
              <a:ext uri="{FF2B5EF4-FFF2-40B4-BE49-F238E27FC236}">
                <a16:creationId xmlns:a16="http://schemas.microsoft.com/office/drawing/2014/main" id="{8717C350-49DA-5E45-EF55-5613174EBE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men wearing robes&#10;&#10;Description automatically generated">
            <a:extLst>
              <a:ext uri="{FF2B5EF4-FFF2-40B4-BE49-F238E27FC236}">
                <a16:creationId xmlns:a16="http://schemas.microsoft.com/office/drawing/2014/main" id="{2ED13F7E-EAFA-CBEA-3207-2079E687D1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38" y="0"/>
            <a:ext cx="8691562" cy="5143500"/>
          </a:xfrm>
          <a:prstGeom prst="rect">
            <a:avLst/>
          </a:prstGeom>
        </p:spPr>
      </p:pic>
      <p:pic>
        <p:nvPicPr>
          <p:cNvPr id="5" name="DngFkJzGStE4ylAVS94N-LUMA-ixfj2">
            <a:hlinkClick r:id="" action="ppaction://media"/>
            <a:extLst>
              <a:ext uri="{FF2B5EF4-FFF2-40B4-BE49-F238E27FC236}">
                <a16:creationId xmlns:a16="http://schemas.microsoft.com/office/drawing/2014/main" id="{1C6128FC-408C-D319-CE94-BB6519381A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"/>
            <a:ext cx="9144000" cy="509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843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838200" y="400050"/>
            <a:ext cx="6877050" cy="777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3429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6858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0287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3716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defRPr/>
            </a:pPr>
            <a:r>
              <a:rPr lang="en-US" b="1" kern="0" dirty="0">
                <a:solidFill>
                  <a:srgbClr val="1F497D"/>
                </a:solidFill>
                <a:latin typeface="Arial"/>
                <a:ea typeface="ＭＳ Ｐゴシック"/>
              </a:rPr>
              <a:t>II. The Second Attack Phase</a:t>
            </a:r>
            <a:r>
              <a:rPr lang="en-US" kern="0" dirty="0">
                <a:solidFill>
                  <a:srgbClr val="1F497D"/>
                </a:solidFill>
                <a:latin typeface="Arial"/>
                <a:ea typeface="ＭＳ Ｐゴシック"/>
              </a:rPr>
              <a:t> 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190626" y="1047750"/>
            <a:ext cx="72390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100">
                <a:solidFill>
                  <a:schemeClr val="tx1"/>
                </a:solidFill>
                <a:latin typeface="+mn-lt"/>
                <a:ea typeface="+mn-ea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+mn-lt"/>
                <a:ea typeface="+mn-ea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+mn-ea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endParaRPr lang="en-US" kern="0" dirty="0">
              <a:solidFill>
                <a:srgbClr val="008000"/>
              </a:solidFill>
              <a:latin typeface="Arial"/>
              <a:ea typeface="ＭＳ Ｐゴシック"/>
            </a:endParaRPr>
          </a:p>
          <a:p>
            <a:pPr eaLnBrk="1" hangingPunct="1">
              <a:buFontTx/>
              <a:buNone/>
              <a:defRPr/>
            </a:pPr>
            <a:r>
              <a:rPr lang="en-US" sz="2800" b="1" kern="0" dirty="0">
                <a:solidFill>
                  <a:srgbClr val="F79646">
                    <a:lumMod val="50000"/>
                  </a:srgbClr>
                </a:solidFill>
                <a:latin typeface="Arial"/>
                <a:ea typeface="ＭＳ Ｐゴシック"/>
              </a:rPr>
              <a:t>A. The Attack: Fear Producing Threats</a:t>
            </a:r>
          </a:p>
          <a:p>
            <a:pPr eaLnBrk="1" hangingPunct="1">
              <a:buFontTx/>
              <a:buNone/>
              <a:defRPr/>
            </a:pPr>
            <a:endParaRPr lang="en-US" sz="2800" b="1" kern="0" dirty="0">
              <a:solidFill>
                <a:srgbClr val="F79646">
                  <a:lumMod val="50000"/>
                </a:srgbClr>
              </a:solidFill>
              <a:latin typeface="Arial"/>
              <a:ea typeface="ＭＳ Ｐゴシック"/>
            </a:endParaRPr>
          </a:p>
          <a:p>
            <a:pPr eaLnBrk="1" hangingPunct="1">
              <a:buFontTx/>
              <a:buNone/>
              <a:defRPr/>
            </a:pPr>
            <a:r>
              <a:rPr lang="en-US" sz="2800" b="1" kern="0" dirty="0">
                <a:solidFill>
                  <a:srgbClr val="F79646">
                    <a:lumMod val="50000"/>
                  </a:srgbClr>
                </a:solidFill>
                <a:latin typeface="Arial"/>
                <a:ea typeface="ＭＳ Ｐゴシック"/>
              </a:rPr>
              <a:t>B. The Defense:</a:t>
            </a:r>
          </a:p>
          <a:p>
            <a:pPr eaLnBrk="1" hangingPunct="1">
              <a:buFontTx/>
              <a:buNone/>
              <a:defRPr/>
            </a:pPr>
            <a:r>
              <a:rPr lang="en-US" sz="2800" b="1" kern="0" dirty="0">
                <a:solidFill>
                  <a:srgbClr val="F79646">
                    <a:lumMod val="50000"/>
                  </a:srgbClr>
                </a:solidFill>
                <a:latin typeface="Arial"/>
                <a:ea typeface="ＭＳ Ｐゴシック"/>
              </a:rPr>
              <a:t>		1.  Prayer</a:t>
            </a:r>
          </a:p>
          <a:p>
            <a:pPr eaLnBrk="1" hangingPunct="1">
              <a:buFontTx/>
              <a:buNone/>
              <a:defRPr/>
            </a:pPr>
            <a:r>
              <a:rPr lang="en-US" sz="2800" b="1" kern="0" dirty="0">
                <a:solidFill>
                  <a:srgbClr val="F79646">
                    <a:lumMod val="50000"/>
                  </a:srgbClr>
                </a:solidFill>
                <a:latin typeface="Arial"/>
                <a:ea typeface="ＭＳ Ｐゴシック"/>
              </a:rPr>
              <a:t>		2.  Action</a:t>
            </a:r>
          </a:p>
        </p:txBody>
      </p:sp>
      <p:sp>
        <p:nvSpPr>
          <p:cNvPr id="8" name="Oval 7"/>
          <p:cNvSpPr/>
          <p:nvPr/>
        </p:nvSpPr>
        <p:spPr>
          <a:xfrm>
            <a:off x="571500" y="1177529"/>
            <a:ext cx="8001001" cy="1123950"/>
          </a:xfrm>
          <a:prstGeom prst="ellipse">
            <a:avLst/>
          </a:prstGeom>
          <a:noFill/>
          <a:ln w="222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kern="0">
              <a:solidFill>
                <a:prstClr val="white"/>
              </a:solidFill>
              <a:latin typeface="Arial"/>
              <a:ea typeface="ＭＳ Ｐゴシック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72642"/>
            <a:ext cx="9144000" cy="870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99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men sitting on a rock&#10;&#10;Description automatically generated">
            <a:extLst>
              <a:ext uri="{FF2B5EF4-FFF2-40B4-BE49-F238E27FC236}">
                <a16:creationId xmlns:a16="http://schemas.microsoft.com/office/drawing/2014/main" id="{BC5E9C7F-D3D8-9727-964D-5E87BC5DE1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pic>
        <p:nvPicPr>
          <p:cNvPr id="4" name="miyPC3V3AZMKC7Ndk6FK-LUMA-zxyqy">
            <a:hlinkClick r:id="" action="ppaction://media"/>
            <a:extLst>
              <a:ext uri="{FF2B5EF4-FFF2-40B4-BE49-F238E27FC236}">
                <a16:creationId xmlns:a16="http://schemas.microsoft.com/office/drawing/2014/main" id="{AA8341CA-D9AA-8C71-2D06-DCCF47EB0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3999" cy="505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5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838200" y="400050"/>
            <a:ext cx="6877050" cy="777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3429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6858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0287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3716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defRPr/>
            </a:pPr>
            <a:r>
              <a:rPr lang="en-US" b="1" kern="0" dirty="0">
                <a:solidFill>
                  <a:srgbClr val="1F497D"/>
                </a:solidFill>
                <a:latin typeface="Arial"/>
                <a:ea typeface="ＭＳ Ｐゴシック"/>
              </a:rPr>
              <a:t>II. The Second Attack Phase</a:t>
            </a:r>
            <a:r>
              <a:rPr lang="en-US" kern="0" dirty="0">
                <a:solidFill>
                  <a:srgbClr val="1F497D"/>
                </a:solidFill>
                <a:latin typeface="Arial"/>
                <a:ea typeface="ＭＳ Ｐゴシック"/>
              </a:rPr>
              <a:t> 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190626" y="1047750"/>
            <a:ext cx="72390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100">
                <a:solidFill>
                  <a:schemeClr val="tx1"/>
                </a:solidFill>
                <a:latin typeface="+mn-lt"/>
                <a:ea typeface="+mn-ea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+mn-lt"/>
                <a:ea typeface="+mn-ea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+mn-ea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endParaRPr lang="en-US" kern="0" dirty="0">
              <a:solidFill>
                <a:srgbClr val="008000"/>
              </a:solidFill>
              <a:latin typeface="Arial"/>
              <a:ea typeface="ＭＳ Ｐゴシック"/>
            </a:endParaRPr>
          </a:p>
          <a:p>
            <a:pPr eaLnBrk="1" hangingPunct="1">
              <a:buFontTx/>
              <a:buNone/>
              <a:defRPr/>
            </a:pPr>
            <a:r>
              <a:rPr lang="en-US" sz="2800" b="1" kern="0" dirty="0">
                <a:solidFill>
                  <a:srgbClr val="F79646">
                    <a:lumMod val="50000"/>
                  </a:srgbClr>
                </a:solidFill>
                <a:latin typeface="Arial"/>
                <a:ea typeface="ＭＳ Ｐゴシック"/>
              </a:rPr>
              <a:t>A. The Attack: Fear Producing Threats</a:t>
            </a:r>
          </a:p>
          <a:p>
            <a:pPr eaLnBrk="1" hangingPunct="1">
              <a:buFontTx/>
              <a:buNone/>
              <a:defRPr/>
            </a:pPr>
            <a:endParaRPr lang="en-US" sz="2800" b="1" kern="0" dirty="0">
              <a:solidFill>
                <a:srgbClr val="F79646">
                  <a:lumMod val="50000"/>
                </a:srgbClr>
              </a:solidFill>
              <a:latin typeface="Arial"/>
              <a:ea typeface="ＭＳ Ｐゴシック"/>
            </a:endParaRPr>
          </a:p>
          <a:p>
            <a:pPr eaLnBrk="1" hangingPunct="1">
              <a:buFontTx/>
              <a:buNone/>
              <a:defRPr/>
            </a:pPr>
            <a:r>
              <a:rPr lang="en-US" sz="2800" b="1" kern="0" dirty="0">
                <a:solidFill>
                  <a:srgbClr val="F79646">
                    <a:lumMod val="50000"/>
                  </a:srgbClr>
                </a:solidFill>
                <a:latin typeface="Arial"/>
                <a:ea typeface="ＭＳ Ｐゴシック"/>
              </a:rPr>
              <a:t>B. The Defense:</a:t>
            </a:r>
          </a:p>
          <a:p>
            <a:pPr eaLnBrk="1" hangingPunct="1">
              <a:buFontTx/>
              <a:buNone/>
              <a:defRPr/>
            </a:pPr>
            <a:r>
              <a:rPr lang="en-US" sz="2800" b="1" kern="0" dirty="0">
                <a:solidFill>
                  <a:srgbClr val="F79646">
                    <a:lumMod val="50000"/>
                  </a:srgbClr>
                </a:solidFill>
                <a:latin typeface="Arial"/>
                <a:ea typeface="ＭＳ Ｐゴシック"/>
              </a:rPr>
              <a:t>		1.  Prayer</a:t>
            </a:r>
          </a:p>
          <a:p>
            <a:pPr eaLnBrk="1" hangingPunct="1">
              <a:buFontTx/>
              <a:buNone/>
              <a:defRPr/>
            </a:pPr>
            <a:r>
              <a:rPr lang="en-US" sz="2800" b="1" kern="0" dirty="0">
                <a:solidFill>
                  <a:srgbClr val="F79646">
                    <a:lumMod val="50000"/>
                  </a:srgbClr>
                </a:solidFill>
                <a:latin typeface="Arial"/>
                <a:ea typeface="ＭＳ Ｐゴシック"/>
              </a:rPr>
              <a:t>		2.  Action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72642"/>
            <a:ext cx="9144000" cy="870858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639399" y="2258361"/>
            <a:ext cx="4267200" cy="2057400"/>
          </a:xfrm>
          <a:prstGeom prst="ellipse">
            <a:avLst/>
          </a:prstGeom>
          <a:noFill/>
          <a:ln w="222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kern="0">
              <a:solidFill>
                <a:prstClr val="white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56035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men kneeling on the ground&#10;&#10;Description automatically generated">
            <a:extLst>
              <a:ext uri="{FF2B5EF4-FFF2-40B4-BE49-F238E27FC236}">
                <a16:creationId xmlns:a16="http://schemas.microsoft.com/office/drawing/2014/main" id="{AF37999B-F287-C63A-B4CE-0BDB41BF92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064" y="0"/>
            <a:ext cx="9180064" cy="5143500"/>
          </a:xfrm>
          <a:prstGeom prst="rect">
            <a:avLst/>
          </a:prstGeom>
        </p:spPr>
      </p:pic>
      <p:pic>
        <p:nvPicPr>
          <p:cNvPr id="4" name="DngFkJzGStE4ylAVS94N-LUMA-s3bjk">
            <a:hlinkClick r:id="" action="ppaction://media"/>
            <a:extLst>
              <a:ext uri="{FF2B5EF4-FFF2-40B4-BE49-F238E27FC236}">
                <a16:creationId xmlns:a16="http://schemas.microsoft.com/office/drawing/2014/main" id="{662F7E78-E8E1-F4AF-AA50-A9F4BF3CBA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36064" y="0"/>
            <a:ext cx="9198549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2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9032"/>
            <a:ext cx="9144000" cy="5162532"/>
          </a:xfrm>
          <a:prstGeom prst="rect">
            <a:avLst/>
          </a:prstGeom>
        </p:spPr>
      </p:pic>
      <p:pic>
        <p:nvPicPr>
          <p:cNvPr id="2" name="yoj3Ep2n425XxBI7ZVBS-LUMA-psu12">
            <a:hlinkClick r:id="" action="ppaction://media"/>
            <a:extLst>
              <a:ext uri="{FF2B5EF4-FFF2-40B4-BE49-F238E27FC236}">
                <a16:creationId xmlns:a16="http://schemas.microsoft.com/office/drawing/2014/main" id="{FE09C4CC-D8DA-1149-4400-9774D51F18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9032"/>
            <a:ext cx="9144000" cy="51625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12EB75-B963-261A-4659-A86370A7C925}"/>
              </a:ext>
            </a:extLst>
          </p:cNvPr>
          <p:cNvSpPr txBox="1"/>
          <p:nvPr/>
        </p:nvSpPr>
        <p:spPr>
          <a:xfrm>
            <a:off x="228600" y="590550"/>
            <a:ext cx="45960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spc="-30" dirty="0">
                <a:effectLst/>
                <a:latin typeface="Trade Gothic Next Heavy" panose="020B0903040303020004" pitchFamily="34" charset="0"/>
                <a:ea typeface="Calibri" panose="020F0502020204030204" pitchFamily="34" charset="0"/>
              </a:rPr>
              <a:t>Verses10-23</a:t>
            </a:r>
            <a:endParaRPr lang="en-US" sz="4800" dirty="0">
              <a:latin typeface="Trade Gothic Next Heavy" panose="020B0903040303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09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999963" y="-1999641"/>
            <a:ext cx="51435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5143179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737118" y="-1264380"/>
            <a:ext cx="3670923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E226AE-E883-98BB-7FC1-6645DE169265}"/>
              </a:ext>
            </a:extLst>
          </p:cNvPr>
          <p:cNvSpPr txBox="1"/>
          <p:nvPr/>
        </p:nvSpPr>
        <p:spPr>
          <a:xfrm>
            <a:off x="100224" y="133350"/>
            <a:ext cx="4852776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This is no time for fear</a:t>
            </a: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This is the time for faith and determination</a:t>
            </a: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Don't lose the vision here carried away by the motion</a:t>
            </a: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Hold on to all that you hide in your heart</a:t>
            </a: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There is one thing that has always been true</a:t>
            </a: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It holds the world together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Narrow" panose="020B0004020202020204" pitchFamily="34" charset="0"/>
            </a:endParaRP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God is in control</a:t>
            </a: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We believe that His children will not be forsaken</a:t>
            </a: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God is in control</a:t>
            </a: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We will choose to remember and never be shaken</a:t>
            </a: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There is no power above or beside Him, we know</a:t>
            </a: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Oh, God is in control, oh God is in control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Narrow" panose="020B0004020202020204" pitchFamily="34" charset="0"/>
            </a:endParaRP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Oh God is in control</a:t>
            </a: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Oh God is in control</a:t>
            </a:r>
          </a:p>
        </p:txBody>
      </p:sp>
      <p:pic>
        <p:nvPicPr>
          <p:cNvPr id="6" name="God is in control">
            <a:hlinkClick r:id="" action="ppaction://media"/>
            <a:extLst>
              <a:ext uri="{FF2B5EF4-FFF2-40B4-BE49-F238E27FC236}">
                <a16:creationId xmlns:a16="http://schemas.microsoft.com/office/drawing/2014/main" id="{392476BB-EA75-2AC4-D6DD-F74414D6A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85426" y="971550"/>
            <a:ext cx="3990552" cy="29929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15D66F6-4749-AE21-B12F-66039836AF26}"/>
              </a:ext>
            </a:extLst>
          </p:cNvPr>
          <p:cNvSpPr txBox="1"/>
          <p:nvPr/>
        </p:nvSpPr>
        <p:spPr>
          <a:xfrm>
            <a:off x="5791200" y="4164249"/>
            <a:ext cx="2514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Twila Paris</a:t>
            </a:r>
          </a:p>
        </p:txBody>
      </p:sp>
    </p:spTree>
    <p:extLst>
      <p:ext uri="{BB962C8B-B14F-4D97-AF65-F5344CB8AC3E}">
        <p14:creationId xmlns:p14="http://schemas.microsoft.com/office/powerpoint/2010/main" val="1878857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10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5128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mk9gx9nbgpqgxIZjDgVd-LUMA-jy04v">
            <a:hlinkClick r:id="" action="ppaction://media"/>
            <a:extLst>
              <a:ext uri="{FF2B5EF4-FFF2-40B4-BE49-F238E27FC236}">
                <a16:creationId xmlns:a16="http://schemas.microsoft.com/office/drawing/2014/main" id="{0D5649DA-43FC-EF19-7007-3EF599DA90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050" y="0"/>
            <a:ext cx="9144000" cy="514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DDE9824-3CD9-103A-D66C-B925E195D4BC}"/>
              </a:ext>
            </a:extLst>
          </p:cNvPr>
          <p:cNvSpPr/>
          <p:nvPr/>
        </p:nvSpPr>
        <p:spPr>
          <a:xfrm>
            <a:off x="1371600" y="2519384"/>
            <a:ext cx="685578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We are God’s workers!</a:t>
            </a:r>
          </a:p>
          <a:p>
            <a:pPr algn="ctr"/>
            <a:r>
              <a:rPr lang="en-US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We are God’s Warriors!</a:t>
            </a:r>
            <a:endParaRPr lang="en-US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9987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042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E ARE MORE THAN CONQUERORS     Music with Lyrics">
            <a:hlinkClick r:id="" action="ppaction://media"/>
            <a:extLst>
              <a:ext uri="{FF2B5EF4-FFF2-40B4-BE49-F238E27FC236}">
                <a16:creationId xmlns:a16="http://schemas.microsoft.com/office/drawing/2014/main" id="{373CB605-0673-C4A1-AB3E-B24404D10D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40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5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zh8HDpRIPhu6MpoXrja-LUMA-zguaz">
            <a:hlinkClick r:id="" action="ppaction://media"/>
            <a:extLst>
              <a:ext uri="{FF2B5EF4-FFF2-40B4-BE49-F238E27FC236}">
                <a16:creationId xmlns:a16="http://schemas.microsoft.com/office/drawing/2014/main" id="{AE54C84A-6268-B270-E61B-A70B2E70575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61991" y="0"/>
            <a:ext cx="9372600" cy="6206048"/>
          </a:xfrm>
          <a:prstGeom prst="rect">
            <a:avLst/>
          </a:prstGeom>
        </p:spPr>
      </p:pic>
      <p:pic>
        <p:nvPicPr>
          <p:cNvPr id="3" name="Picture 2" descr="A group of people sitting in chairs&#10;&#10;Description automatically generated">
            <a:extLst>
              <a:ext uri="{FF2B5EF4-FFF2-40B4-BE49-F238E27FC236}">
                <a16:creationId xmlns:a16="http://schemas.microsoft.com/office/drawing/2014/main" id="{E62DE38F-4470-2EF4-1993-1806307621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0200" cy="61614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EF8B70-AECB-A679-B021-BEE016174032}"/>
              </a:ext>
            </a:extLst>
          </p:cNvPr>
          <p:cNvSpPr txBox="1"/>
          <p:nvPr/>
        </p:nvSpPr>
        <p:spPr>
          <a:xfrm>
            <a:off x="381000" y="394335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2F3D1"/>
                </a:solidFill>
                <a:latin typeface="Jumble" panose="020F0502020204030204" pitchFamily="2" charset="0"/>
              </a:rPr>
              <a:t>APPLICATION QUESTIONS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FC0891-C5A5-2E72-66B3-0B54770867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294"/>
            <a:ext cx="9144000" cy="5261043"/>
          </a:xfrm>
          <a:prstGeom prst="rect">
            <a:avLst/>
          </a:prstGeom>
        </p:spPr>
      </p:pic>
      <p:pic>
        <p:nvPicPr>
          <p:cNvPr id="2" name="iEhdl8LexAaiKtDs7Udu-runway-8114b">
            <a:hlinkClick r:id="" action="ppaction://media"/>
            <a:extLst>
              <a:ext uri="{FF2B5EF4-FFF2-40B4-BE49-F238E27FC236}">
                <a16:creationId xmlns:a16="http://schemas.microsoft.com/office/drawing/2014/main" id="{9AA12FA4-0125-CFFB-02B2-05D45966EA1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5125" y="-37487"/>
            <a:ext cx="9267066" cy="556024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7C7C6B5-8E97-1757-D99C-4D87AE3C8D2F}"/>
              </a:ext>
            </a:extLst>
          </p:cNvPr>
          <p:cNvSpPr/>
          <p:nvPr/>
        </p:nvSpPr>
        <p:spPr>
          <a:xfrm>
            <a:off x="381000" y="4251127"/>
            <a:ext cx="848661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28575">
                  <a:solidFill>
                    <a:schemeClr val="tx1"/>
                  </a:solidFill>
                  <a:prstDash val="solid"/>
                </a:ln>
                <a:solidFill>
                  <a:srgbClr val="F2F3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mpact" panose="020B0806030902050204" pitchFamily="34" charset="0"/>
              </a:rPr>
              <a:t>Please find others you can discuss these questions with.</a:t>
            </a:r>
            <a:endParaRPr lang="en-US" sz="2800" b="1" cap="none" spc="0" dirty="0">
              <a:ln w="28575">
                <a:solidFill>
                  <a:schemeClr val="tx1"/>
                </a:solidFill>
                <a:prstDash val="solid"/>
              </a:ln>
              <a:solidFill>
                <a:srgbClr val="F2F3D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385B39-447C-BB6F-6AE1-A36B79D15464}"/>
              </a:ext>
            </a:extLst>
          </p:cNvPr>
          <p:cNvSpPr/>
          <p:nvPr/>
        </p:nvSpPr>
        <p:spPr>
          <a:xfrm>
            <a:off x="2057400" y="438150"/>
            <a:ext cx="559890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mpact" panose="020B0806030902050204" pitchFamily="34" charset="0"/>
              </a:rPr>
              <a:t>APPLICATION QUESTIONS</a:t>
            </a:r>
            <a:endParaRPr lang="en-US" sz="4400" b="1" cap="none" spc="0" dirty="0">
              <a:ln w="28575">
                <a:solidFill>
                  <a:schemeClr val="tx1"/>
                </a:solidFill>
                <a:prstDash val="solid"/>
              </a:ln>
              <a:solidFill>
                <a:srgbClr val="FFC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9" name="Logo_Ident - 23">
            <a:hlinkClick r:id="" action="ppaction://media"/>
            <a:extLst>
              <a:ext uri="{FF2B5EF4-FFF2-40B4-BE49-F238E27FC236}">
                <a16:creationId xmlns:a16="http://schemas.microsoft.com/office/drawing/2014/main" id="{773AB8B5-CACA-58A5-CF9E-C1BCB797451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52400" y="61989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33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42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2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251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653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  <p:bldP spid="8" grpId="0"/>
    </p:bldLst>
  </p:timing>
</p:sld>
</file>

<file path=ppt/theme/theme1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10533</TotalTime>
  <Words>299</Words>
  <Application>Microsoft Office PowerPoint</Application>
  <PresentationFormat>On-screen Show (16:9)</PresentationFormat>
  <Paragraphs>65</Paragraphs>
  <Slides>18</Slides>
  <Notes>0</Notes>
  <HiddenSlides>0</HiddenSlides>
  <MMClips>14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ADLaM Display</vt:lpstr>
      <vt:lpstr>Amasis MT Pro Black</vt:lpstr>
      <vt:lpstr>Aptos Narrow</vt:lpstr>
      <vt:lpstr>Arial</vt:lpstr>
      <vt:lpstr>Calibri</vt:lpstr>
      <vt:lpstr>Calibri Light</vt:lpstr>
      <vt:lpstr>Impact</vt:lpstr>
      <vt:lpstr>Jumble</vt:lpstr>
      <vt:lpstr>Trade Gothic Next Heavy</vt:lpstr>
      <vt:lpstr>9_Office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siambear</dc:creator>
  <cp:lastModifiedBy>Ron Sheveland</cp:lastModifiedBy>
  <cp:revision>314</cp:revision>
  <dcterms:created xsi:type="dcterms:W3CDTF">2014-05-06T06:07:00Z</dcterms:created>
  <dcterms:modified xsi:type="dcterms:W3CDTF">2025-02-09T20:32:36Z</dcterms:modified>
</cp:coreProperties>
</file>