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4" r:id="rId4"/>
    <p:sldMasterId id="2147483756" r:id="rId5"/>
  </p:sldMasterIdLst>
  <p:notesMasterIdLst>
    <p:notesMasterId r:id="rId26"/>
  </p:notesMasterIdLst>
  <p:sldIdLst>
    <p:sldId id="603" r:id="rId6"/>
    <p:sldId id="601" r:id="rId7"/>
    <p:sldId id="602" r:id="rId8"/>
    <p:sldId id="606" r:id="rId9"/>
    <p:sldId id="607" r:id="rId10"/>
    <p:sldId id="612" r:id="rId11"/>
    <p:sldId id="669" r:id="rId12"/>
    <p:sldId id="608" r:id="rId13"/>
    <p:sldId id="609" r:id="rId14"/>
    <p:sldId id="672" r:id="rId15"/>
    <p:sldId id="610" r:id="rId16"/>
    <p:sldId id="611" r:id="rId17"/>
    <p:sldId id="613" r:id="rId18"/>
    <p:sldId id="615" r:id="rId19"/>
    <p:sldId id="674" r:id="rId20"/>
    <p:sldId id="675" r:id="rId21"/>
    <p:sldId id="677" r:id="rId22"/>
    <p:sldId id="676" r:id="rId23"/>
    <p:sldId id="618" r:id="rId24"/>
    <p:sldId id="668"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DFFF"/>
    <a:srgbClr val="964126"/>
    <a:srgbClr val="3A5C86"/>
    <a:srgbClr val="AE4B2C"/>
    <a:srgbClr val="498E44"/>
    <a:srgbClr val="663300"/>
    <a:srgbClr val="5D82CB"/>
    <a:srgbClr val="F7755F"/>
    <a:srgbClr val="FB3737"/>
    <a:srgbClr val="7895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73" autoAdjust="0"/>
  </p:normalViewPr>
  <p:slideViewPr>
    <p:cSldViewPr>
      <p:cViewPr varScale="1">
        <p:scale>
          <a:sx n="146" d="100"/>
          <a:sy n="146" d="100"/>
        </p:scale>
        <p:origin x="594" y="342"/>
      </p:cViewPr>
      <p:guideLst>
        <p:guide orient="horz" pos="1620"/>
        <p:guide pos="2880"/>
      </p:guideLst>
    </p:cSldViewPr>
  </p:slideViewPr>
  <p:notesTextViewPr>
    <p:cViewPr>
      <p:scale>
        <a:sx n="1" d="1"/>
        <a:sy n="1" d="1"/>
      </p:scale>
      <p:origin x="0" y="0"/>
    </p:cViewPr>
  </p:notesTextViewPr>
  <p:sorterViewPr>
    <p:cViewPr>
      <p:scale>
        <a:sx n="106" d="100"/>
        <a:sy n="10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74B391-0D6A-41C8-A248-3EB21F88FF76}" type="datetimeFigureOut">
              <a:rPr lang="en-US" smtClean="0"/>
              <a:t>2/8/2025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F47CB0-593E-43AD-A715-D5E7B9D7533B}" type="slidenum">
              <a:rPr lang="en-US" smtClean="0"/>
              <a:t>‹#›</a:t>
            </a:fld>
            <a:endParaRPr lang="en-US"/>
          </a:p>
        </p:txBody>
      </p:sp>
    </p:spTree>
    <p:extLst>
      <p:ext uri="{BB962C8B-B14F-4D97-AF65-F5344CB8AC3E}">
        <p14:creationId xmlns:p14="http://schemas.microsoft.com/office/powerpoint/2010/main" val="417633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square" numCol="1" anchorCtr="0" compatLnSpc="1">
            <a:prstTxWarp prst="textNoShape">
              <a:avLst/>
            </a:prstTxWarp>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defTabSz="457200" eaLnBrk="1" hangingPunct="1">
              <a:defRPr/>
            </a:pPr>
            <a:fld id="{916113DB-9B60-314E-828E-03FB6A413E7D}" type="slidenum">
              <a:rPr lang="en-US" sz="1200">
                <a:solidFill>
                  <a:srgbClr val="000000"/>
                </a:solidFill>
                <a:latin typeface="Times New Roman" charset="0"/>
              </a:rPr>
              <a:pPr defTabSz="457200" eaLnBrk="1" hangingPunct="1">
                <a:defRPr/>
              </a:pPr>
              <a:t>6</a:t>
            </a:fld>
            <a:endParaRPr lang="en-US" sz="1200">
              <a:solidFill>
                <a:srgbClr val="000000"/>
              </a:solidFill>
              <a:latin typeface="Times New Roman" charset="0"/>
            </a:endParaRPr>
          </a:p>
        </p:txBody>
      </p:sp>
      <p:sp>
        <p:nvSpPr>
          <p:cNvPr id="531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3145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type="none" w="sm" len="sm"/>
                <a:tailEnd type="none" w="sm" len="sm"/>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Times New Roman" charset="0"/>
            </a:endParaRPr>
          </a:p>
        </p:txBody>
      </p:sp>
    </p:spTree>
    <p:extLst>
      <p:ext uri="{BB962C8B-B14F-4D97-AF65-F5344CB8AC3E}">
        <p14:creationId xmlns:p14="http://schemas.microsoft.com/office/powerpoint/2010/main" val="103531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738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80905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1192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9440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036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75765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7836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8606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8012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08720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7641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35839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177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5754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2"/>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2"/>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31841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19995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07942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6585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48640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84254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54411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4465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09B5F1-7715-0149-AE8C-9DE7CD53F5B1}"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3884258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552117-2D83-984C-8000-93B14742C186}"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27985587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C01A8-97D9-5341-81F5-168BF1F3BBF8}"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35039391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7A66674C-C4A7-BD4B-BAAD-5B099159B2E1}"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3511391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9" name="Rectangle 6"/>
          <p:cNvSpPr>
            <a:spLocks noGrp="1" noChangeArrowheads="1"/>
          </p:cNvSpPr>
          <p:nvPr>
            <p:ph type="sldNum" sz="quarter" idx="12"/>
          </p:nvPr>
        </p:nvSpPr>
        <p:spPr>
          <a:ln/>
        </p:spPr>
        <p:txBody>
          <a:bodyPr/>
          <a:lstStyle>
            <a:lvl1pPr>
              <a:defRPr/>
            </a:lvl1pPr>
          </a:lstStyle>
          <a:p>
            <a:pPr>
              <a:defRPr/>
            </a:pPr>
            <a:fld id="{5970683A-560E-2B47-9FAA-25D63975F03B}"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441004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pPr>
              <a:defRPr/>
            </a:pPr>
            <a:fld id="{1916E370-22FB-5347-ADA6-F73BA19816B6}"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4036973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pPr>
              <a:defRPr/>
            </a:pPr>
            <a:fld id="{9E8B2FCE-DFF4-FB40-A343-6538226E5A97}"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4178020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371A8E-72A1-F24E-98B2-408897BEBDF7}"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1698225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71F032-B59D-7542-8163-F31C5EF14329}"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3918882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7A17B0BC-55E6-2F4A-BC39-D6743C4E235C}"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4168208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9BAAFD-3AE4-0B42-9D6E-CEA8F2097B88}"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7916731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DF4B4D6-799D-8647-A22E-958293C9F6C5}"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35844571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B9BBBA-F594-6342-A40E-167F03CCC09E}"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16946898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547706-B83A-3649-87AC-D36A49D56557}"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20423109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C41167-F357-4749-BACD-E671A1186492}"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11221604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04683BD-6156-DB4D-BE0F-BD44FC856DB8}"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34902811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0A2286D-D563-9749-B7C9-4FDCD313ECEE}"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7159607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75B546D-37E3-4043-A483-9E5A09A0BC6A}"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24316141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0BACE0-D62B-9744-BB36-213312670B04}"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2270597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28D7AB6-0905-B44C-B705-9581031EF341}"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18965388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A5C345-E6EA-6240-B62F-C0B55B1AFE1D}"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3037092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atin typeface="Aria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atin typeface="Aria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0FBE8D-50F6-A842-8D9F-246BBF680179}"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6631912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0" y="2343150"/>
            <a:ext cx="9144000" cy="2686050"/>
            <a:chOff x="0" y="1968"/>
            <a:chExt cx="5760" cy="2256"/>
          </a:xfrm>
        </p:grpSpPr>
        <p:sp>
          <p:nvSpPr>
            <p:cNvPr id="5" name="Rectangle 1027"/>
            <p:cNvSpPr>
              <a:spLocks noChangeArrowheads="1"/>
            </p:cNvSpPr>
            <p:nvPr/>
          </p:nvSpPr>
          <p:spPr bwMode="auto">
            <a:xfrm>
              <a:off x="0" y="2160"/>
              <a:ext cx="5760" cy="528"/>
            </a:xfrm>
            <a:prstGeom prst="rect">
              <a:avLst/>
            </a:prstGeom>
            <a:gradFill rotWithShape="0">
              <a:gsLst>
                <a:gs pos="0">
                  <a:schemeClr val="bg1"/>
                </a:gs>
                <a:gs pos="100000">
                  <a:srgbClr val="262626"/>
                </a:gs>
              </a:gsLst>
              <a:lin ang="540000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 name="Rectangle 1028"/>
            <p:cNvSpPr>
              <a:spLocks noChangeArrowheads="1"/>
            </p:cNvSpPr>
            <p:nvPr/>
          </p:nvSpPr>
          <p:spPr bwMode="auto">
            <a:xfrm>
              <a:off x="0" y="2688"/>
              <a:ext cx="5760" cy="1152"/>
            </a:xfrm>
            <a:prstGeom prst="rect">
              <a:avLst/>
            </a:prstGeom>
            <a:gradFill rotWithShape="0">
              <a:gsLst>
                <a:gs pos="0">
                  <a:srgbClr val="262626"/>
                </a:gs>
                <a:gs pos="100000">
                  <a:schemeClr val="bg1"/>
                </a:gs>
              </a:gsLst>
              <a:lin ang="540000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7" name="Rectangle 1029"/>
            <p:cNvSpPr>
              <a:spLocks noChangeArrowheads="1"/>
            </p:cNvSpPr>
            <p:nvPr/>
          </p:nvSpPr>
          <p:spPr bwMode="auto">
            <a:xfrm>
              <a:off x="9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8" name="Rectangle 1030"/>
            <p:cNvSpPr>
              <a:spLocks noChangeArrowheads="1"/>
            </p:cNvSpPr>
            <p:nvPr/>
          </p:nvSpPr>
          <p:spPr bwMode="auto">
            <a:xfrm>
              <a:off x="19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9" name="Rectangle 1031"/>
            <p:cNvSpPr>
              <a:spLocks noChangeArrowheads="1"/>
            </p:cNvSpPr>
            <p:nvPr/>
          </p:nvSpPr>
          <p:spPr bwMode="auto">
            <a:xfrm>
              <a:off x="28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0" name="Rectangle 1032"/>
            <p:cNvSpPr>
              <a:spLocks noChangeArrowheads="1"/>
            </p:cNvSpPr>
            <p:nvPr/>
          </p:nvSpPr>
          <p:spPr bwMode="auto">
            <a:xfrm>
              <a:off x="38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1" name="Rectangle 1033"/>
            <p:cNvSpPr>
              <a:spLocks noChangeArrowheads="1"/>
            </p:cNvSpPr>
            <p:nvPr/>
          </p:nvSpPr>
          <p:spPr bwMode="auto">
            <a:xfrm>
              <a:off x="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2" name="Rectangle 1034"/>
            <p:cNvSpPr>
              <a:spLocks noChangeArrowheads="1"/>
            </p:cNvSpPr>
            <p:nvPr/>
          </p:nvSpPr>
          <p:spPr bwMode="auto">
            <a:xfrm>
              <a:off x="48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3" name="Rectangle 1035"/>
            <p:cNvSpPr>
              <a:spLocks noChangeArrowheads="1"/>
            </p:cNvSpPr>
            <p:nvPr/>
          </p:nvSpPr>
          <p:spPr bwMode="auto">
            <a:xfrm>
              <a:off x="57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4" name="Rectangle 1036"/>
            <p:cNvSpPr>
              <a:spLocks noChangeArrowheads="1"/>
            </p:cNvSpPr>
            <p:nvPr/>
          </p:nvSpPr>
          <p:spPr bwMode="auto">
            <a:xfrm>
              <a:off x="67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5" name="Rectangle 1037"/>
            <p:cNvSpPr>
              <a:spLocks noChangeArrowheads="1"/>
            </p:cNvSpPr>
            <p:nvPr/>
          </p:nvSpPr>
          <p:spPr bwMode="auto">
            <a:xfrm>
              <a:off x="76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6" name="Rectangle 1038"/>
            <p:cNvSpPr>
              <a:spLocks noChangeArrowheads="1"/>
            </p:cNvSpPr>
            <p:nvPr/>
          </p:nvSpPr>
          <p:spPr bwMode="auto">
            <a:xfrm>
              <a:off x="86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7" name="Rectangle 1039"/>
            <p:cNvSpPr>
              <a:spLocks noChangeArrowheads="1"/>
            </p:cNvSpPr>
            <p:nvPr/>
          </p:nvSpPr>
          <p:spPr bwMode="auto">
            <a:xfrm>
              <a:off x="96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8" name="Rectangle 1040"/>
            <p:cNvSpPr>
              <a:spLocks noChangeArrowheads="1"/>
            </p:cNvSpPr>
            <p:nvPr/>
          </p:nvSpPr>
          <p:spPr bwMode="auto">
            <a:xfrm>
              <a:off x="105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19" name="Rectangle 1041"/>
            <p:cNvSpPr>
              <a:spLocks noChangeArrowheads="1"/>
            </p:cNvSpPr>
            <p:nvPr/>
          </p:nvSpPr>
          <p:spPr bwMode="auto">
            <a:xfrm>
              <a:off x="115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0" name="Rectangle 1042"/>
            <p:cNvSpPr>
              <a:spLocks noChangeArrowheads="1"/>
            </p:cNvSpPr>
            <p:nvPr/>
          </p:nvSpPr>
          <p:spPr bwMode="auto">
            <a:xfrm>
              <a:off x="124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1" name="Rectangle 1043"/>
            <p:cNvSpPr>
              <a:spLocks noChangeArrowheads="1"/>
            </p:cNvSpPr>
            <p:nvPr/>
          </p:nvSpPr>
          <p:spPr bwMode="auto">
            <a:xfrm>
              <a:off x="134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2" name="Rectangle 1044"/>
            <p:cNvSpPr>
              <a:spLocks noChangeArrowheads="1"/>
            </p:cNvSpPr>
            <p:nvPr/>
          </p:nvSpPr>
          <p:spPr bwMode="auto">
            <a:xfrm>
              <a:off x="144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3" name="Rectangle 1045"/>
            <p:cNvSpPr>
              <a:spLocks noChangeArrowheads="1"/>
            </p:cNvSpPr>
            <p:nvPr/>
          </p:nvSpPr>
          <p:spPr bwMode="auto">
            <a:xfrm>
              <a:off x="153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4" name="Rectangle 1046"/>
            <p:cNvSpPr>
              <a:spLocks noChangeArrowheads="1"/>
            </p:cNvSpPr>
            <p:nvPr/>
          </p:nvSpPr>
          <p:spPr bwMode="auto">
            <a:xfrm>
              <a:off x="1632" y="1968"/>
              <a:ext cx="96"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5" name="Rectangle 1047"/>
            <p:cNvSpPr>
              <a:spLocks noChangeArrowheads="1"/>
            </p:cNvSpPr>
            <p:nvPr/>
          </p:nvSpPr>
          <p:spPr bwMode="auto">
            <a:xfrm>
              <a:off x="172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 name="Rectangle 1048"/>
            <p:cNvSpPr>
              <a:spLocks noChangeArrowheads="1"/>
            </p:cNvSpPr>
            <p:nvPr/>
          </p:nvSpPr>
          <p:spPr bwMode="auto">
            <a:xfrm>
              <a:off x="182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7" name="Rectangle 1049"/>
            <p:cNvSpPr>
              <a:spLocks noChangeArrowheads="1"/>
            </p:cNvSpPr>
            <p:nvPr/>
          </p:nvSpPr>
          <p:spPr bwMode="auto">
            <a:xfrm>
              <a:off x="192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8" name="Rectangle 1050"/>
            <p:cNvSpPr>
              <a:spLocks noChangeArrowheads="1"/>
            </p:cNvSpPr>
            <p:nvPr/>
          </p:nvSpPr>
          <p:spPr bwMode="auto">
            <a:xfrm>
              <a:off x="201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9" name="Rectangle 1051"/>
            <p:cNvSpPr>
              <a:spLocks noChangeArrowheads="1"/>
            </p:cNvSpPr>
            <p:nvPr/>
          </p:nvSpPr>
          <p:spPr bwMode="auto">
            <a:xfrm>
              <a:off x="211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0" name="Rectangle 1052"/>
            <p:cNvSpPr>
              <a:spLocks noChangeArrowheads="1"/>
            </p:cNvSpPr>
            <p:nvPr/>
          </p:nvSpPr>
          <p:spPr bwMode="auto">
            <a:xfrm>
              <a:off x="220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1" name="Rectangle 1053"/>
            <p:cNvSpPr>
              <a:spLocks noChangeArrowheads="1"/>
            </p:cNvSpPr>
            <p:nvPr/>
          </p:nvSpPr>
          <p:spPr bwMode="auto">
            <a:xfrm>
              <a:off x="230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2" name="Rectangle 1054"/>
            <p:cNvSpPr>
              <a:spLocks noChangeArrowheads="1"/>
            </p:cNvSpPr>
            <p:nvPr/>
          </p:nvSpPr>
          <p:spPr bwMode="auto">
            <a:xfrm>
              <a:off x="240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3" name="Rectangle 1055"/>
            <p:cNvSpPr>
              <a:spLocks noChangeArrowheads="1"/>
            </p:cNvSpPr>
            <p:nvPr/>
          </p:nvSpPr>
          <p:spPr bwMode="auto">
            <a:xfrm>
              <a:off x="249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4" name="Rectangle 1056"/>
            <p:cNvSpPr>
              <a:spLocks noChangeArrowheads="1"/>
            </p:cNvSpPr>
            <p:nvPr/>
          </p:nvSpPr>
          <p:spPr bwMode="auto">
            <a:xfrm>
              <a:off x="259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5" name="Rectangle 1057"/>
            <p:cNvSpPr>
              <a:spLocks noChangeArrowheads="1"/>
            </p:cNvSpPr>
            <p:nvPr/>
          </p:nvSpPr>
          <p:spPr bwMode="auto">
            <a:xfrm>
              <a:off x="268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6" name="Rectangle 1058"/>
            <p:cNvSpPr>
              <a:spLocks noChangeArrowheads="1"/>
            </p:cNvSpPr>
            <p:nvPr/>
          </p:nvSpPr>
          <p:spPr bwMode="auto">
            <a:xfrm>
              <a:off x="278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7" name="Rectangle 1059"/>
            <p:cNvSpPr>
              <a:spLocks noChangeArrowheads="1"/>
            </p:cNvSpPr>
            <p:nvPr/>
          </p:nvSpPr>
          <p:spPr bwMode="auto">
            <a:xfrm>
              <a:off x="288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8" name="Rectangle 1060"/>
            <p:cNvSpPr>
              <a:spLocks noChangeArrowheads="1"/>
            </p:cNvSpPr>
            <p:nvPr/>
          </p:nvSpPr>
          <p:spPr bwMode="auto">
            <a:xfrm>
              <a:off x="297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39" name="Rectangle 1061"/>
            <p:cNvSpPr>
              <a:spLocks noChangeArrowheads="1"/>
            </p:cNvSpPr>
            <p:nvPr/>
          </p:nvSpPr>
          <p:spPr bwMode="auto">
            <a:xfrm>
              <a:off x="307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0" name="Rectangle 1062"/>
            <p:cNvSpPr>
              <a:spLocks noChangeArrowheads="1"/>
            </p:cNvSpPr>
            <p:nvPr/>
          </p:nvSpPr>
          <p:spPr bwMode="auto">
            <a:xfrm>
              <a:off x="316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1" name="Rectangle 1063"/>
            <p:cNvSpPr>
              <a:spLocks noChangeArrowheads="1"/>
            </p:cNvSpPr>
            <p:nvPr/>
          </p:nvSpPr>
          <p:spPr bwMode="auto">
            <a:xfrm>
              <a:off x="326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2" name="Rectangle 1064"/>
            <p:cNvSpPr>
              <a:spLocks noChangeArrowheads="1"/>
            </p:cNvSpPr>
            <p:nvPr/>
          </p:nvSpPr>
          <p:spPr bwMode="auto">
            <a:xfrm>
              <a:off x="336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3" name="Rectangle 1065"/>
            <p:cNvSpPr>
              <a:spLocks noChangeArrowheads="1"/>
            </p:cNvSpPr>
            <p:nvPr/>
          </p:nvSpPr>
          <p:spPr bwMode="auto">
            <a:xfrm>
              <a:off x="345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4" name="Rectangle 1066"/>
            <p:cNvSpPr>
              <a:spLocks noChangeArrowheads="1"/>
            </p:cNvSpPr>
            <p:nvPr/>
          </p:nvSpPr>
          <p:spPr bwMode="auto">
            <a:xfrm>
              <a:off x="355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5" name="Rectangle 1067"/>
            <p:cNvSpPr>
              <a:spLocks noChangeArrowheads="1"/>
            </p:cNvSpPr>
            <p:nvPr/>
          </p:nvSpPr>
          <p:spPr bwMode="auto">
            <a:xfrm>
              <a:off x="364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6" name="Rectangle 1068"/>
            <p:cNvSpPr>
              <a:spLocks noChangeArrowheads="1"/>
            </p:cNvSpPr>
            <p:nvPr/>
          </p:nvSpPr>
          <p:spPr bwMode="auto">
            <a:xfrm>
              <a:off x="374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7" name="Rectangle 1069"/>
            <p:cNvSpPr>
              <a:spLocks noChangeArrowheads="1"/>
            </p:cNvSpPr>
            <p:nvPr/>
          </p:nvSpPr>
          <p:spPr bwMode="auto">
            <a:xfrm>
              <a:off x="3792" y="1968"/>
              <a:ext cx="96"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8" name="Rectangle 1070"/>
            <p:cNvSpPr>
              <a:spLocks noChangeArrowheads="1"/>
            </p:cNvSpPr>
            <p:nvPr/>
          </p:nvSpPr>
          <p:spPr bwMode="auto">
            <a:xfrm>
              <a:off x="393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49" name="Rectangle 1071"/>
            <p:cNvSpPr>
              <a:spLocks noChangeArrowheads="1"/>
            </p:cNvSpPr>
            <p:nvPr/>
          </p:nvSpPr>
          <p:spPr bwMode="auto">
            <a:xfrm>
              <a:off x="403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0" name="Rectangle 1072"/>
            <p:cNvSpPr>
              <a:spLocks noChangeArrowheads="1"/>
            </p:cNvSpPr>
            <p:nvPr/>
          </p:nvSpPr>
          <p:spPr bwMode="auto">
            <a:xfrm>
              <a:off x="412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1" name="Rectangle 1073"/>
            <p:cNvSpPr>
              <a:spLocks noChangeArrowheads="1"/>
            </p:cNvSpPr>
            <p:nvPr/>
          </p:nvSpPr>
          <p:spPr bwMode="auto">
            <a:xfrm>
              <a:off x="422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2" name="Rectangle 1074"/>
            <p:cNvSpPr>
              <a:spLocks noChangeArrowheads="1"/>
            </p:cNvSpPr>
            <p:nvPr/>
          </p:nvSpPr>
          <p:spPr bwMode="auto">
            <a:xfrm>
              <a:off x="432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3" name="Rectangle 1075"/>
            <p:cNvSpPr>
              <a:spLocks noChangeArrowheads="1"/>
            </p:cNvSpPr>
            <p:nvPr/>
          </p:nvSpPr>
          <p:spPr bwMode="auto">
            <a:xfrm>
              <a:off x="441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4" name="Rectangle 1076"/>
            <p:cNvSpPr>
              <a:spLocks noChangeArrowheads="1"/>
            </p:cNvSpPr>
            <p:nvPr/>
          </p:nvSpPr>
          <p:spPr bwMode="auto">
            <a:xfrm>
              <a:off x="451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5" name="Rectangle 1077"/>
            <p:cNvSpPr>
              <a:spLocks noChangeArrowheads="1"/>
            </p:cNvSpPr>
            <p:nvPr/>
          </p:nvSpPr>
          <p:spPr bwMode="auto">
            <a:xfrm>
              <a:off x="460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6" name="Rectangle 1078"/>
            <p:cNvSpPr>
              <a:spLocks noChangeArrowheads="1"/>
            </p:cNvSpPr>
            <p:nvPr/>
          </p:nvSpPr>
          <p:spPr bwMode="auto">
            <a:xfrm>
              <a:off x="470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7" name="Rectangle 1079"/>
            <p:cNvSpPr>
              <a:spLocks noChangeArrowheads="1"/>
            </p:cNvSpPr>
            <p:nvPr/>
          </p:nvSpPr>
          <p:spPr bwMode="auto">
            <a:xfrm>
              <a:off x="480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8" name="Rectangle 1080"/>
            <p:cNvSpPr>
              <a:spLocks noChangeArrowheads="1"/>
            </p:cNvSpPr>
            <p:nvPr/>
          </p:nvSpPr>
          <p:spPr bwMode="auto">
            <a:xfrm>
              <a:off x="489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59" name="Rectangle 1081"/>
            <p:cNvSpPr>
              <a:spLocks noChangeArrowheads="1"/>
            </p:cNvSpPr>
            <p:nvPr/>
          </p:nvSpPr>
          <p:spPr bwMode="auto">
            <a:xfrm>
              <a:off x="499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0" name="Rectangle 1082"/>
            <p:cNvSpPr>
              <a:spLocks noChangeArrowheads="1"/>
            </p:cNvSpPr>
            <p:nvPr/>
          </p:nvSpPr>
          <p:spPr bwMode="auto">
            <a:xfrm>
              <a:off x="508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1" name="Rectangle 1083"/>
            <p:cNvSpPr>
              <a:spLocks noChangeArrowheads="1"/>
            </p:cNvSpPr>
            <p:nvPr/>
          </p:nvSpPr>
          <p:spPr bwMode="auto">
            <a:xfrm>
              <a:off x="518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2" name="Rectangle 1084"/>
            <p:cNvSpPr>
              <a:spLocks noChangeArrowheads="1"/>
            </p:cNvSpPr>
            <p:nvPr/>
          </p:nvSpPr>
          <p:spPr bwMode="auto">
            <a:xfrm>
              <a:off x="528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3" name="Rectangle 1085"/>
            <p:cNvSpPr>
              <a:spLocks noChangeArrowheads="1"/>
            </p:cNvSpPr>
            <p:nvPr/>
          </p:nvSpPr>
          <p:spPr bwMode="auto">
            <a:xfrm>
              <a:off x="537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4" name="Rectangle 1086"/>
            <p:cNvSpPr>
              <a:spLocks noChangeArrowheads="1"/>
            </p:cNvSpPr>
            <p:nvPr/>
          </p:nvSpPr>
          <p:spPr bwMode="auto">
            <a:xfrm>
              <a:off x="547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5" name="Rectangle 1087"/>
            <p:cNvSpPr>
              <a:spLocks noChangeArrowheads="1"/>
            </p:cNvSpPr>
            <p:nvPr/>
          </p:nvSpPr>
          <p:spPr bwMode="auto">
            <a:xfrm>
              <a:off x="556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6" name="Rectangle 1088"/>
            <p:cNvSpPr>
              <a:spLocks noChangeArrowheads="1"/>
            </p:cNvSpPr>
            <p:nvPr/>
          </p:nvSpPr>
          <p:spPr bwMode="auto">
            <a:xfrm>
              <a:off x="566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67" name="Rectangle 1089"/>
            <p:cNvSpPr>
              <a:spLocks noChangeArrowheads="1"/>
            </p:cNvSpPr>
            <p:nvPr/>
          </p:nvSpPr>
          <p:spPr bwMode="auto">
            <a:xfrm>
              <a:off x="0" y="2736"/>
              <a:ext cx="5760" cy="4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grpSp>
      <p:sp>
        <p:nvSpPr>
          <p:cNvPr id="68" name="Freeform 1094"/>
          <p:cNvSpPr>
            <a:spLocks/>
          </p:cNvSpPr>
          <p:nvPr/>
        </p:nvSpPr>
        <p:spPr bwMode="auto">
          <a:xfrm rot="16200000">
            <a:off x="3889970" y="148630"/>
            <a:ext cx="113110" cy="4845050"/>
          </a:xfrm>
          <a:custGeom>
            <a:avLst/>
            <a:gdLst>
              <a:gd name="T0" fmla="*/ 2147483647 w 95"/>
              <a:gd name="T1" fmla="*/ 2147483647 h 3052"/>
              <a:gd name="T2" fmla="*/ 2147483647 w 95"/>
              <a:gd name="T3" fmla="*/ 2147483647 h 3052"/>
              <a:gd name="T4" fmla="*/ 2147483647 w 95"/>
              <a:gd name="T5" fmla="*/ 2147483647 h 3052"/>
              <a:gd name="T6" fmla="*/ 2147483647 w 95"/>
              <a:gd name="T7" fmla="*/ 2147483647 h 3052"/>
              <a:gd name="T8" fmla="*/ 2147483647 w 95"/>
              <a:gd name="T9" fmla="*/ 2147483647 h 3052"/>
              <a:gd name="T10" fmla="*/ 2147483647 w 95"/>
              <a:gd name="T11" fmla="*/ 2147483647 h 3052"/>
              <a:gd name="T12" fmla="*/ 2147483647 w 95"/>
              <a:gd name="T13" fmla="*/ 2147483647 h 3052"/>
              <a:gd name="T14" fmla="*/ 2147483647 w 95"/>
              <a:gd name="T15" fmla="*/ 2147483647 h 3052"/>
              <a:gd name="T16" fmla="*/ 2147483647 w 95"/>
              <a:gd name="T17" fmla="*/ 2147483647 h 3052"/>
              <a:gd name="T18" fmla="*/ 2147483647 w 95"/>
              <a:gd name="T19" fmla="*/ 2147483647 h 3052"/>
              <a:gd name="T20" fmla="*/ 2147483647 w 95"/>
              <a:gd name="T21" fmla="*/ 2147483647 h 3052"/>
              <a:gd name="T22" fmla="*/ 2147483647 w 95"/>
              <a:gd name="T23" fmla="*/ 2147483647 h 3052"/>
              <a:gd name="T24" fmla="*/ 2147483647 w 95"/>
              <a:gd name="T25" fmla="*/ 2147483647 h 3052"/>
              <a:gd name="T26" fmla="*/ 2147483647 w 95"/>
              <a:gd name="T27" fmla="*/ 2147483647 h 3052"/>
              <a:gd name="T28" fmla="*/ 2147483647 w 95"/>
              <a:gd name="T29" fmla="*/ 2147483647 h 3052"/>
              <a:gd name="T30" fmla="*/ 2147483647 w 95"/>
              <a:gd name="T31" fmla="*/ 2147483647 h 3052"/>
              <a:gd name="T32" fmla="*/ 2147483647 w 95"/>
              <a:gd name="T33" fmla="*/ 2147483647 h 3052"/>
              <a:gd name="T34" fmla="*/ 2147483647 w 95"/>
              <a:gd name="T35" fmla="*/ 2147483647 h 3052"/>
              <a:gd name="T36" fmla="*/ 2147483647 w 95"/>
              <a:gd name="T37" fmla="*/ 2147483647 h 3052"/>
              <a:gd name="T38" fmla="*/ 2147483647 w 95"/>
              <a:gd name="T39" fmla="*/ 2147483647 h 3052"/>
              <a:gd name="T40" fmla="*/ 2147483647 w 95"/>
              <a:gd name="T41" fmla="*/ 2147483647 h 3052"/>
              <a:gd name="T42" fmla="*/ 2147483647 w 95"/>
              <a:gd name="T43" fmla="*/ 2147483647 h 3052"/>
              <a:gd name="T44" fmla="*/ 2147483647 w 95"/>
              <a:gd name="T45" fmla="*/ 2147483647 h 3052"/>
              <a:gd name="T46" fmla="*/ 2147483647 w 95"/>
              <a:gd name="T47" fmla="*/ 2147483647 h 3052"/>
              <a:gd name="T48" fmla="*/ 2147483647 w 95"/>
              <a:gd name="T49" fmla="*/ 2147483647 h 3052"/>
              <a:gd name="T50" fmla="*/ 2147483647 w 95"/>
              <a:gd name="T51" fmla="*/ 2147483647 h 3052"/>
              <a:gd name="T52" fmla="*/ 2147483647 w 95"/>
              <a:gd name="T53" fmla="*/ 2147483647 h 3052"/>
              <a:gd name="T54" fmla="*/ 2147483647 w 95"/>
              <a:gd name="T55" fmla="*/ 2147483647 h 3052"/>
              <a:gd name="T56" fmla="*/ 2147483647 w 95"/>
              <a:gd name="T57" fmla="*/ 2147483647 h 3052"/>
              <a:gd name="T58" fmla="*/ 2147483647 w 95"/>
              <a:gd name="T59" fmla="*/ 2147483647 h 3052"/>
              <a:gd name="T60" fmla="*/ 2147483647 w 95"/>
              <a:gd name="T61" fmla="*/ 2147483647 h 3052"/>
              <a:gd name="T62" fmla="*/ 2147483647 w 95"/>
              <a:gd name="T63" fmla="*/ 2147483647 h 3052"/>
              <a:gd name="T64" fmla="*/ 2147483647 w 95"/>
              <a:gd name="T65" fmla="*/ 2147483647 h 3052"/>
              <a:gd name="T66" fmla="*/ 2147483647 w 95"/>
              <a:gd name="T67" fmla="*/ 2147483647 h 3052"/>
              <a:gd name="T68" fmla="*/ 2147483647 w 95"/>
              <a:gd name="T69" fmla="*/ 0 h 3052"/>
              <a:gd name="T70" fmla="*/ 2147483647 w 95"/>
              <a:gd name="T71" fmla="*/ 2147483647 h 3052"/>
              <a:gd name="T72" fmla="*/ 2147483647 w 95"/>
              <a:gd name="T73" fmla="*/ 2147483647 h 3052"/>
              <a:gd name="T74" fmla="*/ 2147483647 w 95"/>
              <a:gd name="T75" fmla="*/ 2147483647 h 3052"/>
              <a:gd name="T76" fmla="*/ 2147483647 w 95"/>
              <a:gd name="T77" fmla="*/ 2147483647 h 3052"/>
              <a:gd name="T78" fmla="*/ 0 w 95"/>
              <a:gd name="T79" fmla="*/ 2147483647 h 3052"/>
              <a:gd name="T80" fmla="*/ 2147483647 w 95"/>
              <a:gd name="T81" fmla="*/ 2147483647 h 3052"/>
              <a:gd name="T82" fmla="*/ 2147483647 w 95"/>
              <a:gd name="T83" fmla="*/ 2147483647 h 3052"/>
              <a:gd name="T84" fmla="*/ 2147483647 w 95"/>
              <a:gd name="T85" fmla="*/ 2147483647 h 3052"/>
              <a:gd name="T86" fmla="*/ 2147483647 w 95"/>
              <a:gd name="T87" fmla="*/ 2147483647 h 3052"/>
              <a:gd name="T88" fmla="*/ 2147483647 w 95"/>
              <a:gd name="T89" fmla="*/ 2147483647 h 3052"/>
              <a:gd name="T90" fmla="*/ 2147483647 w 95"/>
              <a:gd name="T91" fmla="*/ 2147483647 h 3052"/>
              <a:gd name="T92" fmla="*/ 2147483647 w 95"/>
              <a:gd name="T93" fmla="*/ 2147483647 h 3052"/>
              <a:gd name="T94" fmla="*/ 2147483647 w 95"/>
              <a:gd name="T95" fmla="*/ 2147483647 h 3052"/>
              <a:gd name="T96" fmla="*/ 2147483647 w 95"/>
              <a:gd name="T97" fmla="*/ 2147483647 h 3052"/>
              <a:gd name="T98" fmla="*/ 2147483647 w 95"/>
              <a:gd name="T99" fmla="*/ 2147483647 h 3052"/>
              <a:gd name="T100" fmla="*/ 2147483647 w 95"/>
              <a:gd name="T101" fmla="*/ 2147483647 h 3052"/>
              <a:gd name="T102" fmla="*/ 2147483647 w 95"/>
              <a:gd name="T103" fmla="*/ 2147483647 h 3052"/>
              <a:gd name="T104" fmla="*/ 2147483647 w 95"/>
              <a:gd name="T105" fmla="*/ 2147483647 h 3052"/>
              <a:gd name="T106" fmla="*/ 2147483647 w 95"/>
              <a:gd name="T107" fmla="*/ 2147483647 h 30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3052">
                <a:moveTo>
                  <a:pt x="4" y="3052"/>
                </a:moveTo>
                <a:lnTo>
                  <a:pt x="4" y="3032"/>
                </a:lnTo>
                <a:lnTo>
                  <a:pt x="5" y="3008"/>
                </a:lnTo>
                <a:lnTo>
                  <a:pt x="12" y="2948"/>
                </a:lnTo>
                <a:lnTo>
                  <a:pt x="19" y="2882"/>
                </a:lnTo>
                <a:lnTo>
                  <a:pt x="21" y="2846"/>
                </a:lnTo>
                <a:lnTo>
                  <a:pt x="23" y="2810"/>
                </a:lnTo>
                <a:lnTo>
                  <a:pt x="26" y="2736"/>
                </a:lnTo>
                <a:lnTo>
                  <a:pt x="28" y="2662"/>
                </a:lnTo>
                <a:lnTo>
                  <a:pt x="32" y="2596"/>
                </a:lnTo>
                <a:lnTo>
                  <a:pt x="35" y="2540"/>
                </a:lnTo>
                <a:lnTo>
                  <a:pt x="44" y="2426"/>
                </a:lnTo>
                <a:lnTo>
                  <a:pt x="43" y="2444"/>
                </a:lnTo>
                <a:lnTo>
                  <a:pt x="35" y="2540"/>
                </a:lnTo>
                <a:lnTo>
                  <a:pt x="32" y="2602"/>
                </a:lnTo>
                <a:lnTo>
                  <a:pt x="28" y="2676"/>
                </a:lnTo>
                <a:lnTo>
                  <a:pt x="36" y="2582"/>
                </a:lnTo>
                <a:lnTo>
                  <a:pt x="40" y="2540"/>
                </a:lnTo>
                <a:lnTo>
                  <a:pt x="45" y="2504"/>
                </a:lnTo>
                <a:lnTo>
                  <a:pt x="48" y="2456"/>
                </a:lnTo>
                <a:lnTo>
                  <a:pt x="50" y="2404"/>
                </a:lnTo>
                <a:lnTo>
                  <a:pt x="52" y="2350"/>
                </a:lnTo>
                <a:lnTo>
                  <a:pt x="54" y="2294"/>
                </a:lnTo>
                <a:lnTo>
                  <a:pt x="54" y="2184"/>
                </a:lnTo>
                <a:lnTo>
                  <a:pt x="52" y="2074"/>
                </a:lnTo>
                <a:lnTo>
                  <a:pt x="52" y="1966"/>
                </a:lnTo>
                <a:lnTo>
                  <a:pt x="52" y="1916"/>
                </a:lnTo>
                <a:lnTo>
                  <a:pt x="55" y="1854"/>
                </a:lnTo>
                <a:lnTo>
                  <a:pt x="57" y="1794"/>
                </a:lnTo>
                <a:lnTo>
                  <a:pt x="59" y="1768"/>
                </a:lnTo>
                <a:lnTo>
                  <a:pt x="61" y="1746"/>
                </a:lnTo>
                <a:lnTo>
                  <a:pt x="59" y="1786"/>
                </a:lnTo>
                <a:lnTo>
                  <a:pt x="57" y="1826"/>
                </a:lnTo>
                <a:lnTo>
                  <a:pt x="55" y="1906"/>
                </a:lnTo>
                <a:lnTo>
                  <a:pt x="55" y="1986"/>
                </a:lnTo>
                <a:lnTo>
                  <a:pt x="55" y="2068"/>
                </a:lnTo>
                <a:lnTo>
                  <a:pt x="57" y="2230"/>
                </a:lnTo>
                <a:lnTo>
                  <a:pt x="57" y="2310"/>
                </a:lnTo>
                <a:lnTo>
                  <a:pt x="55" y="2392"/>
                </a:lnTo>
                <a:lnTo>
                  <a:pt x="56" y="2374"/>
                </a:lnTo>
                <a:lnTo>
                  <a:pt x="58" y="2290"/>
                </a:lnTo>
                <a:lnTo>
                  <a:pt x="58" y="2204"/>
                </a:lnTo>
                <a:lnTo>
                  <a:pt x="57" y="2034"/>
                </a:lnTo>
                <a:lnTo>
                  <a:pt x="58" y="1974"/>
                </a:lnTo>
                <a:lnTo>
                  <a:pt x="57" y="2034"/>
                </a:lnTo>
                <a:lnTo>
                  <a:pt x="59" y="2108"/>
                </a:lnTo>
                <a:lnTo>
                  <a:pt x="60" y="2188"/>
                </a:lnTo>
                <a:lnTo>
                  <a:pt x="60" y="2242"/>
                </a:lnTo>
                <a:lnTo>
                  <a:pt x="60" y="2294"/>
                </a:lnTo>
                <a:lnTo>
                  <a:pt x="58" y="2336"/>
                </a:lnTo>
                <a:lnTo>
                  <a:pt x="56" y="2374"/>
                </a:lnTo>
                <a:lnTo>
                  <a:pt x="54" y="2426"/>
                </a:lnTo>
                <a:lnTo>
                  <a:pt x="54" y="2442"/>
                </a:lnTo>
                <a:lnTo>
                  <a:pt x="56" y="2428"/>
                </a:lnTo>
                <a:lnTo>
                  <a:pt x="58" y="2408"/>
                </a:lnTo>
                <a:lnTo>
                  <a:pt x="62" y="2348"/>
                </a:lnTo>
                <a:lnTo>
                  <a:pt x="64" y="2270"/>
                </a:lnTo>
                <a:lnTo>
                  <a:pt x="66" y="2180"/>
                </a:lnTo>
                <a:lnTo>
                  <a:pt x="68" y="2006"/>
                </a:lnTo>
                <a:lnTo>
                  <a:pt x="68" y="1900"/>
                </a:lnTo>
                <a:lnTo>
                  <a:pt x="68" y="1858"/>
                </a:lnTo>
                <a:lnTo>
                  <a:pt x="67" y="1818"/>
                </a:lnTo>
                <a:lnTo>
                  <a:pt x="67" y="1776"/>
                </a:lnTo>
                <a:lnTo>
                  <a:pt x="68" y="1732"/>
                </a:lnTo>
                <a:lnTo>
                  <a:pt x="71" y="1704"/>
                </a:lnTo>
                <a:lnTo>
                  <a:pt x="72" y="1690"/>
                </a:lnTo>
                <a:lnTo>
                  <a:pt x="72" y="1678"/>
                </a:lnTo>
                <a:lnTo>
                  <a:pt x="72" y="1672"/>
                </a:lnTo>
                <a:lnTo>
                  <a:pt x="72" y="1660"/>
                </a:lnTo>
                <a:lnTo>
                  <a:pt x="74" y="1628"/>
                </a:lnTo>
                <a:lnTo>
                  <a:pt x="78" y="1598"/>
                </a:lnTo>
                <a:lnTo>
                  <a:pt x="80" y="1570"/>
                </a:lnTo>
                <a:lnTo>
                  <a:pt x="81" y="1544"/>
                </a:lnTo>
                <a:lnTo>
                  <a:pt x="82" y="1534"/>
                </a:lnTo>
                <a:lnTo>
                  <a:pt x="84" y="1520"/>
                </a:lnTo>
                <a:lnTo>
                  <a:pt x="88" y="1492"/>
                </a:lnTo>
                <a:lnTo>
                  <a:pt x="94" y="1466"/>
                </a:lnTo>
                <a:lnTo>
                  <a:pt x="95" y="1456"/>
                </a:lnTo>
                <a:lnTo>
                  <a:pt x="95" y="1452"/>
                </a:lnTo>
                <a:lnTo>
                  <a:pt x="91" y="1442"/>
                </a:lnTo>
                <a:lnTo>
                  <a:pt x="90" y="1440"/>
                </a:lnTo>
                <a:lnTo>
                  <a:pt x="90" y="1436"/>
                </a:lnTo>
                <a:lnTo>
                  <a:pt x="92" y="1422"/>
                </a:lnTo>
                <a:lnTo>
                  <a:pt x="93" y="1390"/>
                </a:lnTo>
                <a:lnTo>
                  <a:pt x="90" y="1372"/>
                </a:lnTo>
                <a:lnTo>
                  <a:pt x="88" y="1360"/>
                </a:lnTo>
                <a:lnTo>
                  <a:pt x="87" y="1348"/>
                </a:lnTo>
                <a:lnTo>
                  <a:pt x="86" y="1320"/>
                </a:lnTo>
                <a:lnTo>
                  <a:pt x="84" y="1298"/>
                </a:lnTo>
                <a:lnTo>
                  <a:pt x="82" y="1274"/>
                </a:lnTo>
                <a:lnTo>
                  <a:pt x="79" y="1244"/>
                </a:lnTo>
                <a:lnTo>
                  <a:pt x="75" y="1198"/>
                </a:lnTo>
                <a:lnTo>
                  <a:pt x="74" y="1164"/>
                </a:lnTo>
                <a:lnTo>
                  <a:pt x="73" y="1130"/>
                </a:lnTo>
                <a:lnTo>
                  <a:pt x="69" y="1090"/>
                </a:lnTo>
                <a:lnTo>
                  <a:pt x="66" y="1032"/>
                </a:lnTo>
                <a:lnTo>
                  <a:pt x="63" y="980"/>
                </a:lnTo>
                <a:lnTo>
                  <a:pt x="63" y="924"/>
                </a:lnTo>
                <a:lnTo>
                  <a:pt x="63" y="876"/>
                </a:lnTo>
                <a:lnTo>
                  <a:pt x="63" y="830"/>
                </a:lnTo>
                <a:lnTo>
                  <a:pt x="66" y="784"/>
                </a:lnTo>
                <a:lnTo>
                  <a:pt x="63" y="756"/>
                </a:lnTo>
                <a:lnTo>
                  <a:pt x="62" y="726"/>
                </a:lnTo>
                <a:lnTo>
                  <a:pt x="60" y="662"/>
                </a:lnTo>
                <a:lnTo>
                  <a:pt x="58" y="598"/>
                </a:lnTo>
                <a:lnTo>
                  <a:pt x="55" y="536"/>
                </a:lnTo>
                <a:lnTo>
                  <a:pt x="52" y="486"/>
                </a:lnTo>
                <a:lnTo>
                  <a:pt x="51" y="444"/>
                </a:lnTo>
                <a:lnTo>
                  <a:pt x="54" y="360"/>
                </a:lnTo>
                <a:lnTo>
                  <a:pt x="54" y="334"/>
                </a:lnTo>
                <a:lnTo>
                  <a:pt x="54" y="314"/>
                </a:lnTo>
                <a:lnTo>
                  <a:pt x="54" y="304"/>
                </a:lnTo>
                <a:lnTo>
                  <a:pt x="52" y="290"/>
                </a:lnTo>
                <a:lnTo>
                  <a:pt x="51" y="274"/>
                </a:lnTo>
                <a:lnTo>
                  <a:pt x="51" y="258"/>
                </a:lnTo>
                <a:lnTo>
                  <a:pt x="54" y="262"/>
                </a:lnTo>
                <a:lnTo>
                  <a:pt x="55" y="238"/>
                </a:lnTo>
                <a:lnTo>
                  <a:pt x="55" y="232"/>
                </a:lnTo>
                <a:lnTo>
                  <a:pt x="56" y="234"/>
                </a:lnTo>
                <a:lnTo>
                  <a:pt x="58" y="236"/>
                </a:lnTo>
                <a:lnTo>
                  <a:pt x="59" y="238"/>
                </a:lnTo>
                <a:lnTo>
                  <a:pt x="60" y="236"/>
                </a:lnTo>
                <a:lnTo>
                  <a:pt x="61" y="230"/>
                </a:lnTo>
                <a:lnTo>
                  <a:pt x="63" y="190"/>
                </a:lnTo>
                <a:lnTo>
                  <a:pt x="66" y="150"/>
                </a:lnTo>
                <a:lnTo>
                  <a:pt x="66" y="110"/>
                </a:lnTo>
                <a:lnTo>
                  <a:pt x="66" y="72"/>
                </a:lnTo>
                <a:lnTo>
                  <a:pt x="64" y="68"/>
                </a:lnTo>
                <a:lnTo>
                  <a:pt x="62" y="64"/>
                </a:lnTo>
                <a:lnTo>
                  <a:pt x="63" y="40"/>
                </a:lnTo>
                <a:lnTo>
                  <a:pt x="61" y="38"/>
                </a:lnTo>
                <a:lnTo>
                  <a:pt x="60" y="36"/>
                </a:lnTo>
                <a:lnTo>
                  <a:pt x="58" y="34"/>
                </a:lnTo>
                <a:lnTo>
                  <a:pt x="57" y="32"/>
                </a:lnTo>
                <a:lnTo>
                  <a:pt x="55" y="30"/>
                </a:lnTo>
                <a:lnTo>
                  <a:pt x="52" y="26"/>
                </a:lnTo>
                <a:lnTo>
                  <a:pt x="48" y="12"/>
                </a:lnTo>
                <a:lnTo>
                  <a:pt x="44" y="2"/>
                </a:lnTo>
                <a:lnTo>
                  <a:pt x="41" y="0"/>
                </a:lnTo>
                <a:lnTo>
                  <a:pt x="39" y="0"/>
                </a:lnTo>
                <a:lnTo>
                  <a:pt x="37" y="8"/>
                </a:lnTo>
                <a:lnTo>
                  <a:pt x="34" y="28"/>
                </a:lnTo>
                <a:lnTo>
                  <a:pt x="31" y="50"/>
                </a:lnTo>
                <a:lnTo>
                  <a:pt x="26" y="68"/>
                </a:lnTo>
                <a:lnTo>
                  <a:pt x="26" y="70"/>
                </a:lnTo>
                <a:lnTo>
                  <a:pt x="25" y="70"/>
                </a:lnTo>
                <a:lnTo>
                  <a:pt x="24" y="66"/>
                </a:lnTo>
                <a:lnTo>
                  <a:pt x="22" y="56"/>
                </a:lnTo>
                <a:lnTo>
                  <a:pt x="20" y="72"/>
                </a:lnTo>
                <a:lnTo>
                  <a:pt x="19" y="80"/>
                </a:lnTo>
                <a:lnTo>
                  <a:pt x="17" y="80"/>
                </a:lnTo>
                <a:lnTo>
                  <a:pt x="16" y="80"/>
                </a:lnTo>
                <a:lnTo>
                  <a:pt x="15" y="72"/>
                </a:lnTo>
                <a:lnTo>
                  <a:pt x="14" y="86"/>
                </a:lnTo>
                <a:lnTo>
                  <a:pt x="11" y="78"/>
                </a:lnTo>
                <a:lnTo>
                  <a:pt x="5" y="134"/>
                </a:lnTo>
                <a:lnTo>
                  <a:pt x="1" y="190"/>
                </a:lnTo>
                <a:lnTo>
                  <a:pt x="0" y="220"/>
                </a:lnTo>
                <a:lnTo>
                  <a:pt x="0" y="248"/>
                </a:lnTo>
                <a:lnTo>
                  <a:pt x="0" y="274"/>
                </a:lnTo>
                <a:lnTo>
                  <a:pt x="1" y="302"/>
                </a:lnTo>
                <a:lnTo>
                  <a:pt x="3" y="328"/>
                </a:lnTo>
                <a:lnTo>
                  <a:pt x="7" y="358"/>
                </a:lnTo>
                <a:lnTo>
                  <a:pt x="7" y="374"/>
                </a:lnTo>
                <a:lnTo>
                  <a:pt x="7" y="390"/>
                </a:lnTo>
                <a:lnTo>
                  <a:pt x="9" y="396"/>
                </a:lnTo>
                <a:lnTo>
                  <a:pt x="11" y="400"/>
                </a:lnTo>
                <a:lnTo>
                  <a:pt x="14" y="404"/>
                </a:lnTo>
                <a:lnTo>
                  <a:pt x="15" y="450"/>
                </a:lnTo>
                <a:lnTo>
                  <a:pt x="16" y="502"/>
                </a:lnTo>
                <a:lnTo>
                  <a:pt x="17" y="526"/>
                </a:lnTo>
                <a:lnTo>
                  <a:pt x="20" y="544"/>
                </a:lnTo>
                <a:lnTo>
                  <a:pt x="22" y="556"/>
                </a:lnTo>
                <a:lnTo>
                  <a:pt x="23" y="558"/>
                </a:lnTo>
                <a:lnTo>
                  <a:pt x="25" y="558"/>
                </a:lnTo>
                <a:lnTo>
                  <a:pt x="26" y="584"/>
                </a:lnTo>
                <a:lnTo>
                  <a:pt x="28" y="602"/>
                </a:lnTo>
                <a:lnTo>
                  <a:pt x="32" y="622"/>
                </a:lnTo>
                <a:lnTo>
                  <a:pt x="34" y="648"/>
                </a:lnTo>
                <a:lnTo>
                  <a:pt x="38" y="740"/>
                </a:lnTo>
                <a:lnTo>
                  <a:pt x="40" y="790"/>
                </a:lnTo>
                <a:lnTo>
                  <a:pt x="41" y="840"/>
                </a:lnTo>
                <a:lnTo>
                  <a:pt x="43" y="896"/>
                </a:lnTo>
                <a:lnTo>
                  <a:pt x="41" y="952"/>
                </a:lnTo>
                <a:lnTo>
                  <a:pt x="41" y="992"/>
                </a:lnTo>
                <a:lnTo>
                  <a:pt x="43" y="1094"/>
                </a:lnTo>
                <a:lnTo>
                  <a:pt x="46" y="1190"/>
                </a:lnTo>
                <a:lnTo>
                  <a:pt x="50" y="1282"/>
                </a:lnTo>
                <a:lnTo>
                  <a:pt x="55" y="1370"/>
                </a:lnTo>
                <a:lnTo>
                  <a:pt x="57" y="1414"/>
                </a:lnTo>
                <a:lnTo>
                  <a:pt x="56" y="1456"/>
                </a:lnTo>
                <a:lnTo>
                  <a:pt x="55" y="1500"/>
                </a:lnTo>
                <a:lnTo>
                  <a:pt x="52" y="1544"/>
                </a:lnTo>
                <a:lnTo>
                  <a:pt x="46" y="1636"/>
                </a:lnTo>
                <a:lnTo>
                  <a:pt x="40" y="1736"/>
                </a:lnTo>
                <a:lnTo>
                  <a:pt x="38" y="1786"/>
                </a:lnTo>
                <a:lnTo>
                  <a:pt x="38" y="1838"/>
                </a:lnTo>
                <a:lnTo>
                  <a:pt x="37" y="1942"/>
                </a:lnTo>
                <a:lnTo>
                  <a:pt x="39" y="2046"/>
                </a:lnTo>
                <a:lnTo>
                  <a:pt x="40" y="2148"/>
                </a:lnTo>
                <a:lnTo>
                  <a:pt x="41" y="2248"/>
                </a:lnTo>
                <a:lnTo>
                  <a:pt x="40" y="2344"/>
                </a:lnTo>
                <a:lnTo>
                  <a:pt x="39" y="2392"/>
                </a:lnTo>
                <a:lnTo>
                  <a:pt x="37" y="2438"/>
                </a:lnTo>
                <a:lnTo>
                  <a:pt x="35" y="2482"/>
                </a:lnTo>
                <a:lnTo>
                  <a:pt x="31" y="2526"/>
                </a:lnTo>
                <a:lnTo>
                  <a:pt x="25" y="2612"/>
                </a:lnTo>
                <a:lnTo>
                  <a:pt x="22" y="2692"/>
                </a:lnTo>
                <a:lnTo>
                  <a:pt x="20" y="2766"/>
                </a:lnTo>
                <a:lnTo>
                  <a:pt x="15" y="2830"/>
                </a:lnTo>
                <a:lnTo>
                  <a:pt x="11" y="2886"/>
                </a:lnTo>
                <a:lnTo>
                  <a:pt x="5" y="2936"/>
                </a:lnTo>
                <a:lnTo>
                  <a:pt x="2" y="2976"/>
                </a:lnTo>
                <a:lnTo>
                  <a:pt x="1" y="2994"/>
                </a:lnTo>
                <a:lnTo>
                  <a:pt x="0" y="3010"/>
                </a:lnTo>
                <a:lnTo>
                  <a:pt x="2" y="3032"/>
                </a:lnTo>
                <a:lnTo>
                  <a:pt x="4" y="3052"/>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685800" fontAlgn="base">
              <a:spcBef>
                <a:spcPct val="0"/>
              </a:spcBef>
              <a:spcAft>
                <a:spcPct val="0"/>
              </a:spcAft>
            </a:pPr>
            <a:endParaRPr lang="en-US" sz="2400">
              <a:solidFill>
                <a:srgbClr val="FFFFFF"/>
              </a:solidFill>
              <a:latin typeface="Arial" charset="0"/>
              <a:ea typeface="ＭＳ Ｐゴシック" charset="0"/>
              <a:cs typeface="ＭＳ Ｐゴシック" charset="0"/>
            </a:endParaRPr>
          </a:p>
        </p:txBody>
      </p:sp>
      <p:sp>
        <p:nvSpPr>
          <p:cNvPr id="130116" name="Rectangle 1092"/>
          <p:cNvSpPr>
            <a:spLocks noGrp="1" noChangeArrowheads="1"/>
          </p:cNvSpPr>
          <p:nvPr>
            <p:ph type="ctrTitle"/>
          </p:nvPr>
        </p:nvSpPr>
        <p:spPr>
          <a:xfrm>
            <a:off x="457200" y="1714500"/>
            <a:ext cx="8229600" cy="857250"/>
          </a:xfrm>
        </p:spPr>
        <p:txBody>
          <a:bodyPr/>
          <a:lstStyle>
            <a:lvl1pPr algn="ctr">
              <a:defRPr sz="3300"/>
            </a:lvl1pPr>
          </a:lstStyle>
          <a:p>
            <a:r>
              <a:rPr lang="en-US" altLang="ja-JP"/>
              <a:t>Click to edit Master title style</a:t>
            </a:r>
          </a:p>
        </p:txBody>
      </p:sp>
      <p:sp>
        <p:nvSpPr>
          <p:cNvPr id="130117" name="Rectangle 1093"/>
          <p:cNvSpPr>
            <a:spLocks noGrp="1" noChangeArrowheads="1"/>
          </p:cNvSpPr>
          <p:nvPr>
            <p:ph type="subTitle" idx="1"/>
          </p:nvPr>
        </p:nvSpPr>
        <p:spPr>
          <a:xfrm>
            <a:off x="1371600" y="2914650"/>
            <a:ext cx="6400800" cy="1314450"/>
          </a:xfrm>
        </p:spPr>
        <p:txBody>
          <a:bodyPr/>
          <a:lstStyle>
            <a:lvl1pPr marL="0" indent="76200" algn="ctr">
              <a:buFont typeface="Wingdings" pitchFamily="24" charset="2"/>
              <a:buNone/>
              <a:defRPr/>
            </a:lvl1pPr>
          </a:lstStyle>
          <a:p>
            <a:r>
              <a:rPr lang="en-US" altLang="ja-JP"/>
              <a:t>Click to edit Master subtitle style</a:t>
            </a:r>
          </a:p>
        </p:txBody>
      </p:sp>
      <p:sp>
        <p:nvSpPr>
          <p:cNvPr id="69" name="Rectangle 1090"/>
          <p:cNvSpPr>
            <a:spLocks noGrp="1" noChangeArrowheads="1"/>
          </p:cNvSpPr>
          <p:nvPr>
            <p:ph type="dt" sz="half" idx="10"/>
          </p:nvPr>
        </p:nvSpPr>
        <p:spPr/>
        <p:txBody>
          <a:bodyPr/>
          <a:lstStyle>
            <a:lvl1pPr>
              <a:defRPr>
                <a:solidFill>
                  <a:srgbClr val="FFFFFF"/>
                </a:solidFill>
              </a:defRPr>
            </a:lvl1pPr>
          </a:lstStyle>
          <a:p>
            <a:pPr>
              <a:defRPr/>
            </a:pPr>
            <a:endParaRPr lang="en-US" altLang="ja-JP"/>
          </a:p>
        </p:txBody>
      </p:sp>
      <p:sp>
        <p:nvSpPr>
          <p:cNvPr id="70" name="Rectangle 1091"/>
          <p:cNvSpPr>
            <a:spLocks noGrp="1" noChangeArrowheads="1"/>
          </p:cNvSpPr>
          <p:nvPr>
            <p:ph type="ftr" sz="quarter" idx="11"/>
          </p:nvPr>
        </p:nvSpPr>
        <p:spPr>
          <a:xfrm>
            <a:off x="2057400" y="4686300"/>
            <a:ext cx="5257800" cy="342900"/>
          </a:xfrm>
        </p:spPr>
        <p:txBody>
          <a:bodyPr/>
          <a:lstStyle>
            <a:lvl1pPr algn="l">
              <a:defRPr>
                <a:solidFill>
                  <a:srgbClr val="FFFFFF"/>
                </a:solidFill>
              </a:defRPr>
            </a:lvl1pPr>
          </a:lstStyle>
          <a:p>
            <a:pPr>
              <a:defRPr/>
            </a:pPr>
            <a:endParaRPr lang="en-US" altLang="ja-JP"/>
          </a:p>
        </p:txBody>
      </p:sp>
      <p:sp>
        <p:nvSpPr>
          <p:cNvPr id="71" name="Rectangle 1095"/>
          <p:cNvSpPr>
            <a:spLocks noGrp="1" noChangeArrowheads="1"/>
          </p:cNvSpPr>
          <p:nvPr>
            <p:ph type="sldNum" sz="quarter" idx="12"/>
          </p:nvPr>
        </p:nvSpPr>
        <p:spPr/>
        <p:txBody>
          <a:bodyPr/>
          <a:lstStyle>
            <a:lvl1pPr algn="r">
              <a:defRPr/>
            </a:lvl1pPr>
          </a:lstStyle>
          <a:p>
            <a:pPr>
              <a:defRPr/>
            </a:pPr>
            <a:fld id="{02866A0B-6225-F24D-9B67-BF0352D45903}" type="slidenum">
              <a:rPr lang="en-US" altLang="ja-JP"/>
              <a:pPr>
                <a:defRPr/>
              </a:pPr>
              <a:t>‹#›</a:t>
            </a:fld>
            <a:endParaRPr lang="en-US" altLang="ja-JP"/>
          </a:p>
        </p:txBody>
      </p:sp>
    </p:spTree>
    <p:extLst>
      <p:ext uri="{BB962C8B-B14F-4D97-AF65-F5344CB8AC3E}">
        <p14:creationId xmlns:p14="http://schemas.microsoft.com/office/powerpoint/2010/main" val="23135591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92"/>
          <p:cNvSpPr>
            <a:spLocks noGrp="1" noChangeArrowheads="1"/>
          </p:cNvSpPr>
          <p:nvPr>
            <p:ph type="dt" sz="half" idx="10"/>
          </p:nvPr>
        </p:nvSpPr>
        <p:spPr/>
        <p:txBody>
          <a:bodyPr/>
          <a:lstStyle>
            <a:lvl1pPr>
              <a:defRPr/>
            </a:lvl1pPr>
          </a:lstStyle>
          <a:p>
            <a:pPr>
              <a:defRPr/>
            </a:pPr>
            <a:endParaRPr lang="en-US" altLang="ja-JP"/>
          </a:p>
        </p:txBody>
      </p:sp>
      <p:sp>
        <p:nvSpPr>
          <p:cNvPr id="5"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1094"/>
          <p:cNvSpPr>
            <a:spLocks noGrp="1" noChangeArrowheads="1"/>
          </p:cNvSpPr>
          <p:nvPr>
            <p:ph type="sldNum" sz="quarter" idx="12"/>
          </p:nvPr>
        </p:nvSpPr>
        <p:spPr/>
        <p:txBody>
          <a:bodyPr/>
          <a:lstStyle>
            <a:lvl1pPr algn="l">
              <a:defRPr/>
            </a:lvl1pPr>
          </a:lstStyle>
          <a:p>
            <a:pPr>
              <a:defRPr/>
            </a:pPr>
            <a:fld id="{93C77024-BE16-0646-82FF-727FF264BFDF}" type="slidenum">
              <a:rPr lang="en-US" altLang="ja-JP"/>
              <a:pPr>
                <a:defRPr/>
              </a:pPr>
              <a:t>‹#›</a:t>
            </a:fld>
            <a:endParaRPr lang="en-US" altLang="ja-JP"/>
          </a:p>
        </p:txBody>
      </p:sp>
    </p:spTree>
    <p:extLst>
      <p:ext uri="{BB962C8B-B14F-4D97-AF65-F5344CB8AC3E}">
        <p14:creationId xmlns:p14="http://schemas.microsoft.com/office/powerpoint/2010/main" val="20615237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092"/>
          <p:cNvSpPr>
            <a:spLocks noGrp="1" noChangeArrowheads="1"/>
          </p:cNvSpPr>
          <p:nvPr>
            <p:ph type="dt" sz="half" idx="10"/>
          </p:nvPr>
        </p:nvSpPr>
        <p:spPr/>
        <p:txBody>
          <a:bodyPr/>
          <a:lstStyle>
            <a:lvl1pPr>
              <a:defRPr/>
            </a:lvl1pPr>
          </a:lstStyle>
          <a:p>
            <a:pPr>
              <a:defRPr/>
            </a:pPr>
            <a:endParaRPr lang="en-US" altLang="ja-JP"/>
          </a:p>
        </p:txBody>
      </p:sp>
      <p:sp>
        <p:nvSpPr>
          <p:cNvPr id="5"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1094"/>
          <p:cNvSpPr>
            <a:spLocks noGrp="1" noChangeArrowheads="1"/>
          </p:cNvSpPr>
          <p:nvPr>
            <p:ph type="sldNum" sz="quarter" idx="12"/>
          </p:nvPr>
        </p:nvSpPr>
        <p:spPr/>
        <p:txBody>
          <a:bodyPr/>
          <a:lstStyle>
            <a:lvl1pPr algn="l">
              <a:defRPr/>
            </a:lvl1pPr>
          </a:lstStyle>
          <a:p>
            <a:pPr>
              <a:defRPr/>
            </a:pPr>
            <a:fld id="{1FFAB044-9B39-3442-993B-FC0F8C069031}" type="slidenum">
              <a:rPr lang="en-US" altLang="ja-JP"/>
              <a:pPr>
                <a:defRPr/>
              </a:pPr>
              <a:t>‹#›</a:t>
            </a:fld>
            <a:endParaRPr lang="en-US" altLang="ja-JP"/>
          </a:p>
        </p:txBody>
      </p:sp>
    </p:spTree>
    <p:extLst>
      <p:ext uri="{BB962C8B-B14F-4D97-AF65-F5344CB8AC3E}">
        <p14:creationId xmlns:p14="http://schemas.microsoft.com/office/powerpoint/2010/main" val="5024769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485900"/>
            <a:ext cx="3924300" cy="28575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5900"/>
            <a:ext cx="3924300" cy="28575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92"/>
          <p:cNvSpPr>
            <a:spLocks noGrp="1" noChangeArrowheads="1"/>
          </p:cNvSpPr>
          <p:nvPr>
            <p:ph type="dt" sz="half" idx="10"/>
          </p:nvPr>
        </p:nvSpPr>
        <p:spPr/>
        <p:txBody>
          <a:bodyPr/>
          <a:lstStyle>
            <a:lvl1pPr>
              <a:defRPr/>
            </a:lvl1pPr>
          </a:lstStyle>
          <a:p>
            <a:pPr>
              <a:defRPr/>
            </a:pPr>
            <a:endParaRPr lang="en-US" altLang="ja-JP"/>
          </a:p>
        </p:txBody>
      </p:sp>
      <p:sp>
        <p:nvSpPr>
          <p:cNvPr id="6"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1094"/>
          <p:cNvSpPr>
            <a:spLocks noGrp="1" noChangeArrowheads="1"/>
          </p:cNvSpPr>
          <p:nvPr>
            <p:ph type="sldNum" sz="quarter" idx="12"/>
          </p:nvPr>
        </p:nvSpPr>
        <p:spPr/>
        <p:txBody>
          <a:bodyPr/>
          <a:lstStyle>
            <a:lvl1pPr algn="l">
              <a:defRPr/>
            </a:lvl1pPr>
          </a:lstStyle>
          <a:p>
            <a:pPr>
              <a:defRPr/>
            </a:pPr>
            <a:fld id="{DABBB04D-47FD-B846-82CD-218F6FF42998}" type="slidenum">
              <a:rPr lang="en-US" altLang="ja-JP"/>
              <a:pPr>
                <a:defRPr/>
              </a:pPr>
              <a:t>‹#›</a:t>
            </a:fld>
            <a:endParaRPr lang="en-US" altLang="ja-JP"/>
          </a:p>
        </p:txBody>
      </p:sp>
    </p:spTree>
    <p:extLst>
      <p:ext uri="{BB962C8B-B14F-4D97-AF65-F5344CB8AC3E}">
        <p14:creationId xmlns:p14="http://schemas.microsoft.com/office/powerpoint/2010/main" val="11889533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92"/>
          <p:cNvSpPr>
            <a:spLocks noGrp="1" noChangeArrowheads="1"/>
          </p:cNvSpPr>
          <p:nvPr>
            <p:ph type="dt" sz="half" idx="10"/>
          </p:nvPr>
        </p:nvSpPr>
        <p:spPr/>
        <p:txBody>
          <a:bodyPr/>
          <a:lstStyle>
            <a:lvl1pPr>
              <a:defRPr/>
            </a:lvl1pPr>
          </a:lstStyle>
          <a:p>
            <a:pPr>
              <a:defRPr/>
            </a:pPr>
            <a:endParaRPr lang="en-US" altLang="ja-JP"/>
          </a:p>
        </p:txBody>
      </p:sp>
      <p:sp>
        <p:nvSpPr>
          <p:cNvPr id="8"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9" name="Rectangle 1094"/>
          <p:cNvSpPr>
            <a:spLocks noGrp="1" noChangeArrowheads="1"/>
          </p:cNvSpPr>
          <p:nvPr>
            <p:ph type="sldNum" sz="quarter" idx="12"/>
          </p:nvPr>
        </p:nvSpPr>
        <p:spPr/>
        <p:txBody>
          <a:bodyPr/>
          <a:lstStyle>
            <a:lvl1pPr algn="l">
              <a:defRPr/>
            </a:lvl1pPr>
          </a:lstStyle>
          <a:p>
            <a:pPr>
              <a:defRPr/>
            </a:pPr>
            <a:fld id="{6F94FE85-3654-BD44-96C7-F8D46AD1D18B}" type="slidenum">
              <a:rPr lang="en-US" altLang="ja-JP"/>
              <a:pPr>
                <a:defRPr/>
              </a:pPr>
              <a:t>‹#›</a:t>
            </a:fld>
            <a:endParaRPr lang="en-US" altLang="ja-JP"/>
          </a:p>
        </p:txBody>
      </p:sp>
    </p:spTree>
    <p:extLst>
      <p:ext uri="{BB962C8B-B14F-4D97-AF65-F5344CB8AC3E}">
        <p14:creationId xmlns:p14="http://schemas.microsoft.com/office/powerpoint/2010/main" val="6717857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92"/>
          <p:cNvSpPr>
            <a:spLocks noGrp="1" noChangeArrowheads="1"/>
          </p:cNvSpPr>
          <p:nvPr>
            <p:ph type="dt" sz="half" idx="10"/>
          </p:nvPr>
        </p:nvSpPr>
        <p:spPr/>
        <p:txBody>
          <a:bodyPr/>
          <a:lstStyle>
            <a:lvl1pPr>
              <a:defRPr/>
            </a:lvl1pPr>
          </a:lstStyle>
          <a:p>
            <a:pPr>
              <a:defRPr/>
            </a:pPr>
            <a:endParaRPr lang="en-US" altLang="ja-JP"/>
          </a:p>
        </p:txBody>
      </p:sp>
      <p:sp>
        <p:nvSpPr>
          <p:cNvPr id="4"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5" name="Rectangle 1094"/>
          <p:cNvSpPr>
            <a:spLocks noGrp="1" noChangeArrowheads="1"/>
          </p:cNvSpPr>
          <p:nvPr>
            <p:ph type="sldNum" sz="quarter" idx="12"/>
          </p:nvPr>
        </p:nvSpPr>
        <p:spPr/>
        <p:txBody>
          <a:bodyPr/>
          <a:lstStyle>
            <a:lvl1pPr algn="l">
              <a:defRPr/>
            </a:lvl1pPr>
          </a:lstStyle>
          <a:p>
            <a:pPr>
              <a:defRPr/>
            </a:pPr>
            <a:fld id="{39768225-A2DC-E541-8095-7596C408E4A6}" type="slidenum">
              <a:rPr lang="en-US" altLang="ja-JP"/>
              <a:pPr>
                <a:defRPr/>
              </a:pPr>
              <a:t>‹#›</a:t>
            </a:fld>
            <a:endParaRPr lang="en-US" altLang="ja-JP"/>
          </a:p>
        </p:txBody>
      </p:sp>
    </p:spTree>
    <p:extLst>
      <p:ext uri="{BB962C8B-B14F-4D97-AF65-F5344CB8AC3E}">
        <p14:creationId xmlns:p14="http://schemas.microsoft.com/office/powerpoint/2010/main" val="12584488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92"/>
          <p:cNvSpPr>
            <a:spLocks noGrp="1" noChangeArrowheads="1"/>
          </p:cNvSpPr>
          <p:nvPr>
            <p:ph type="dt" sz="half" idx="10"/>
          </p:nvPr>
        </p:nvSpPr>
        <p:spPr/>
        <p:txBody>
          <a:bodyPr/>
          <a:lstStyle>
            <a:lvl1pPr>
              <a:defRPr/>
            </a:lvl1pPr>
          </a:lstStyle>
          <a:p>
            <a:pPr>
              <a:defRPr/>
            </a:pPr>
            <a:endParaRPr lang="en-US" altLang="ja-JP"/>
          </a:p>
        </p:txBody>
      </p:sp>
      <p:sp>
        <p:nvSpPr>
          <p:cNvPr id="3"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4" name="Rectangle 1094"/>
          <p:cNvSpPr>
            <a:spLocks noGrp="1" noChangeArrowheads="1"/>
          </p:cNvSpPr>
          <p:nvPr>
            <p:ph type="sldNum" sz="quarter" idx="12"/>
          </p:nvPr>
        </p:nvSpPr>
        <p:spPr/>
        <p:txBody>
          <a:bodyPr/>
          <a:lstStyle>
            <a:lvl1pPr algn="l">
              <a:defRPr/>
            </a:lvl1pPr>
          </a:lstStyle>
          <a:p>
            <a:pPr>
              <a:defRPr/>
            </a:pPr>
            <a:fld id="{9E39A0E6-8E5F-BD4E-A16E-5856225DEF9E}" type="slidenum">
              <a:rPr lang="en-US" altLang="ja-JP"/>
              <a:pPr>
                <a:defRPr/>
              </a:pPr>
              <a:t>‹#›</a:t>
            </a:fld>
            <a:endParaRPr lang="en-US" altLang="ja-JP"/>
          </a:p>
        </p:txBody>
      </p:sp>
    </p:spTree>
    <p:extLst>
      <p:ext uri="{BB962C8B-B14F-4D97-AF65-F5344CB8AC3E}">
        <p14:creationId xmlns:p14="http://schemas.microsoft.com/office/powerpoint/2010/main" val="33178803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092"/>
          <p:cNvSpPr>
            <a:spLocks noGrp="1" noChangeArrowheads="1"/>
          </p:cNvSpPr>
          <p:nvPr>
            <p:ph type="dt" sz="half" idx="10"/>
          </p:nvPr>
        </p:nvSpPr>
        <p:spPr/>
        <p:txBody>
          <a:bodyPr/>
          <a:lstStyle>
            <a:lvl1pPr>
              <a:defRPr/>
            </a:lvl1pPr>
          </a:lstStyle>
          <a:p>
            <a:pPr>
              <a:defRPr/>
            </a:pPr>
            <a:endParaRPr lang="en-US" altLang="ja-JP"/>
          </a:p>
        </p:txBody>
      </p:sp>
      <p:sp>
        <p:nvSpPr>
          <p:cNvPr id="6"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1094"/>
          <p:cNvSpPr>
            <a:spLocks noGrp="1" noChangeArrowheads="1"/>
          </p:cNvSpPr>
          <p:nvPr>
            <p:ph type="sldNum" sz="quarter" idx="12"/>
          </p:nvPr>
        </p:nvSpPr>
        <p:spPr/>
        <p:txBody>
          <a:bodyPr/>
          <a:lstStyle>
            <a:lvl1pPr algn="l">
              <a:defRPr/>
            </a:lvl1pPr>
          </a:lstStyle>
          <a:p>
            <a:pPr>
              <a:defRPr/>
            </a:pPr>
            <a:fld id="{E7C389A2-DDA4-6F48-A66D-AF48C1E7B9C2}" type="slidenum">
              <a:rPr lang="en-US" altLang="ja-JP"/>
              <a:pPr>
                <a:defRPr/>
              </a:pPr>
              <a:t>‹#›</a:t>
            </a:fld>
            <a:endParaRPr lang="en-US" altLang="ja-JP"/>
          </a:p>
        </p:txBody>
      </p:sp>
    </p:spTree>
    <p:extLst>
      <p:ext uri="{BB962C8B-B14F-4D97-AF65-F5344CB8AC3E}">
        <p14:creationId xmlns:p14="http://schemas.microsoft.com/office/powerpoint/2010/main" val="84803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092"/>
          <p:cNvSpPr>
            <a:spLocks noGrp="1" noChangeArrowheads="1"/>
          </p:cNvSpPr>
          <p:nvPr>
            <p:ph type="dt" sz="half" idx="10"/>
          </p:nvPr>
        </p:nvSpPr>
        <p:spPr/>
        <p:txBody>
          <a:bodyPr/>
          <a:lstStyle>
            <a:lvl1pPr>
              <a:defRPr/>
            </a:lvl1pPr>
          </a:lstStyle>
          <a:p>
            <a:pPr>
              <a:defRPr/>
            </a:pPr>
            <a:endParaRPr lang="en-US" altLang="ja-JP"/>
          </a:p>
        </p:txBody>
      </p:sp>
      <p:sp>
        <p:nvSpPr>
          <p:cNvPr id="6"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1094"/>
          <p:cNvSpPr>
            <a:spLocks noGrp="1" noChangeArrowheads="1"/>
          </p:cNvSpPr>
          <p:nvPr>
            <p:ph type="sldNum" sz="quarter" idx="12"/>
          </p:nvPr>
        </p:nvSpPr>
        <p:spPr/>
        <p:txBody>
          <a:bodyPr/>
          <a:lstStyle>
            <a:lvl1pPr algn="l">
              <a:defRPr/>
            </a:lvl1pPr>
          </a:lstStyle>
          <a:p>
            <a:pPr>
              <a:defRPr/>
            </a:pPr>
            <a:fld id="{63C93C7E-C65B-2646-8E85-405AFE334204}" type="slidenum">
              <a:rPr lang="en-US" altLang="ja-JP"/>
              <a:pPr>
                <a:defRPr/>
              </a:pPr>
              <a:t>‹#›</a:t>
            </a:fld>
            <a:endParaRPr lang="en-US" altLang="ja-JP"/>
          </a:p>
        </p:txBody>
      </p:sp>
    </p:spTree>
    <p:extLst>
      <p:ext uri="{BB962C8B-B14F-4D97-AF65-F5344CB8AC3E}">
        <p14:creationId xmlns:p14="http://schemas.microsoft.com/office/powerpoint/2010/main" val="20079214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92"/>
          <p:cNvSpPr>
            <a:spLocks noGrp="1" noChangeArrowheads="1"/>
          </p:cNvSpPr>
          <p:nvPr>
            <p:ph type="dt" sz="half" idx="10"/>
          </p:nvPr>
        </p:nvSpPr>
        <p:spPr/>
        <p:txBody>
          <a:bodyPr/>
          <a:lstStyle>
            <a:lvl1pPr>
              <a:defRPr/>
            </a:lvl1pPr>
          </a:lstStyle>
          <a:p>
            <a:pPr>
              <a:defRPr/>
            </a:pPr>
            <a:endParaRPr lang="en-US" altLang="ja-JP"/>
          </a:p>
        </p:txBody>
      </p:sp>
      <p:sp>
        <p:nvSpPr>
          <p:cNvPr id="5"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1094"/>
          <p:cNvSpPr>
            <a:spLocks noGrp="1" noChangeArrowheads="1"/>
          </p:cNvSpPr>
          <p:nvPr>
            <p:ph type="sldNum" sz="quarter" idx="12"/>
          </p:nvPr>
        </p:nvSpPr>
        <p:spPr/>
        <p:txBody>
          <a:bodyPr/>
          <a:lstStyle>
            <a:lvl1pPr algn="l">
              <a:defRPr/>
            </a:lvl1pPr>
          </a:lstStyle>
          <a:p>
            <a:pPr>
              <a:defRPr/>
            </a:pPr>
            <a:fld id="{14E5583C-098B-604F-A028-06E6B1BE89AE}" type="slidenum">
              <a:rPr lang="en-US" altLang="ja-JP"/>
              <a:pPr>
                <a:defRPr/>
              </a:pPr>
              <a:t>‹#›</a:t>
            </a:fld>
            <a:endParaRPr lang="en-US" altLang="ja-JP"/>
          </a:p>
        </p:txBody>
      </p:sp>
    </p:spTree>
    <p:extLst>
      <p:ext uri="{BB962C8B-B14F-4D97-AF65-F5344CB8AC3E}">
        <p14:creationId xmlns:p14="http://schemas.microsoft.com/office/powerpoint/2010/main" val="34864613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514350"/>
            <a:ext cx="2000250" cy="3829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514350"/>
            <a:ext cx="5848350" cy="3829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92"/>
          <p:cNvSpPr>
            <a:spLocks noGrp="1" noChangeArrowheads="1"/>
          </p:cNvSpPr>
          <p:nvPr>
            <p:ph type="dt" sz="half" idx="10"/>
          </p:nvPr>
        </p:nvSpPr>
        <p:spPr/>
        <p:txBody>
          <a:bodyPr/>
          <a:lstStyle>
            <a:lvl1pPr>
              <a:defRPr/>
            </a:lvl1pPr>
          </a:lstStyle>
          <a:p>
            <a:pPr>
              <a:defRPr/>
            </a:pPr>
            <a:endParaRPr lang="en-US" altLang="ja-JP"/>
          </a:p>
        </p:txBody>
      </p:sp>
      <p:sp>
        <p:nvSpPr>
          <p:cNvPr id="5" name="Rectangle 1093"/>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1094"/>
          <p:cNvSpPr>
            <a:spLocks noGrp="1" noChangeArrowheads="1"/>
          </p:cNvSpPr>
          <p:nvPr>
            <p:ph type="sldNum" sz="quarter" idx="12"/>
          </p:nvPr>
        </p:nvSpPr>
        <p:spPr/>
        <p:txBody>
          <a:bodyPr/>
          <a:lstStyle>
            <a:lvl1pPr algn="l">
              <a:defRPr/>
            </a:lvl1pPr>
          </a:lstStyle>
          <a:p>
            <a:pPr>
              <a:defRPr/>
            </a:pPr>
            <a:fld id="{D5CE3161-3F81-894C-B85C-482FE1A88AEE}" type="slidenum">
              <a:rPr lang="en-US" altLang="ja-JP"/>
              <a:pPr>
                <a:defRPr/>
              </a:pPr>
              <a:t>‹#›</a:t>
            </a:fld>
            <a:endParaRPr lang="en-US" altLang="ja-JP"/>
          </a:p>
        </p:txBody>
      </p:sp>
    </p:spTree>
    <p:extLst>
      <p:ext uri="{BB962C8B-B14F-4D97-AF65-F5344CB8AC3E}">
        <p14:creationId xmlns:p14="http://schemas.microsoft.com/office/powerpoint/2010/main" val="43163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emf"/><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8C50C2-C279-42E0-A318-53C5650AD86D}"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703093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2"/>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841254-C4B6-439B-8E6D-B9B4F8087ECE}" type="datetimeFigureOut">
              <a:rPr lang="en-US" smtClean="0">
                <a:solidFill>
                  <a:prstClr val="black">
                    <a:tint val="75000"/>
                  </a:prstClr>
                </a:solidFill>
                <a:latin typeface="Calibri"/>
              </a:rPr>
              <a:pPr/>
              <a:t>2/8/2025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9A662AD-EDD2-40FF-B4F7-814FFB5D620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474145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ea typeface="+mn-ea"/>
                <a:cs typeface="+mn-cs"/>
              </a:defRPr>
            </a:lvl1pPr>
          </a:lstStyle>
          <a:p>
            <a:pPr defTabSz="685800" fontAlgn="base">
              <a:spcBef>
                <a:spcPct val="0"/>
              </a:spcBef>
              <a:spcAft>
                <a:spcPct val="0"/>
              </a:spcAft>
              <a:defRPr/>
            </a:pPr>
            <a:endParaRPr lang="en-US">
              <a:solidFill>
                <a:srgbClr val="008000"/>
              </a:solidFill>
              <a:latin typeface="Arial"/>
              <a:ea typeface="ＭＳ Ｐゴシック"/>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ea typeface="+mn-ea"/>
                <a:cs typeface="+mn-cs"/>
              </a:defRPr>
            </a:lvl1pPr>
          </a:lstStyle>
          <a:p>
            <a:pPr defTabSz="685800" fontAlgn="base">
              <a:spcBef>
                <a:spcPct val="0"/>
              </a:spcBef>
              <a:spcAft>
                <a:spcPct val="0"/>
              </a:spcAft>
              <a:defRPr/>
            </a:pPr>
            <a:endParaRPr lang="en-US">
              <a:solidFill>
                <a:srgbClr val="008000"/>
              </a:solidFill>
              <a:latin typeface="Arial"/>
              <a:ea typeface="ＭＳ Ｐゴシック"/>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cs typeface="+mn-cs"/>
              </a:defRPr>
            </a:lvl1pPr>
          </a:lstStyle>
          <a:p>
            <a:pPr defTabSz="685800" fontAlgn="base">
              <a:spcBef>
                <a:spcPct val="0"/>
              </a:spcBef>
              <a:spcAft>
                <a:spcPct val="0"/>
              </a:spcAft>
              <a:defRPr/>
            </a:pPr>
            <a:fld id="{2B9BA2DA-9ED4-9146-AA05-F99127D8FC2D}" type="slidenum">
              <a:rPr lang="en-US" smtClean="0">
                <a:solidFill>
                  <a:srgbClr val="008000"/>
                </a:solidFill>
                <a:latin typeface="Arial"/>
                <a:ea typeface="ＭＳ Ｐゴシック"/>
              </a:rPr>
              <a:pPr defTabSz="685800" fontAlgn="base">
                <a:spcBef>
                  <a:spcPct val="0"/>
                </a:spcBef>
                <a:spcAft>
                  <a:spcPct val="0"/>
                </a:spcAft>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72789365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3300">
          <a:solidFill>
            <a:schemeClr val="tx2"/>
          </a:solidFill>
          <a:latin typeface="+mj-lt"/>
          <a:ea typeface="+mj-ea"/>
          <a:cs typeface="ＭＳ Ｐゴシック" charset="0"/>
        </a:defRPr>
      </a:lvl1pPr>
      <a:lvl2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5pPr>
      <a:lvl6pPr marL="342900" algn="ctr" rtl="0" fontAlgn="base">
        <a:spcBef>
          <a:spcPct val="0"/>
        </a:spcBef>
        <a:spcAft>
          <a:spcPct val="0"/>
        </a:spcAft>
        <a:defRPr sz="3300">
          <a:solidFill>
            <a:schemeClr val="tx2"/>
          </a:solidFill>
          <a:latin typeface="Arial" charset="0"/>
          <a:ea typeface="ＭＳ Ｐゴシック" charset="0"/>
        </a:defRPr>
      </a:lvl6pPr>
      <a:lvl7pPr marL="685800" algn="ctr" rtl="0" fontAlgn="base">
        <a:spcBef>
          <a:spcPct val="0"/>
        </a:spcBef>
        <a:spcAft>
          <a:spcPct val="0"/>
        </a:spcAft>
        <a:defRPr sz="3300">
          <a:solidFill>
            <a:schemeClr val="tx2"/>
          </a:solidFill>
          <a:latin typeface="Arial" charset="0"/>
          <a:ea typeface="ＭＳ Ｐゴシック" charset="0"/>
        </a:defRPr>
      </a:lvl7pPr>
      <a:lvl8pPr marL="1028700" algn="ctr" rtl="0" fontAlgn="base">
        <a:spcBef>
          <a:spcPct val="0"/>
        </a:spcBef>
        <a:spcAft>
          <a:spcPct val="0"/>
        </a:spcAft>
        <a:defRPr sz="3300">
          <a:solidFill>
            <a:schemeClr val="tx2"/>
          </a:solidFill>
          <a:latin typeface="Arial" charset="0"/>
          <a:ea typeface="ＭＳ Ｐゴシック" charset="0"/>
        </a:defRPr>
      </a:lvl8pPr>
      <a:lvl9pPr marL="1371600" algn="ctr" rtl="0" fontAlgn="base">
        <a:spcBef>
          <a:spcPct val="0"/>
        </a:spcBef>
        <a:spcAft>
          <a:spcPct val="0"/>
        </a:spcAft>
        <a:defRPr sz="3300">
          <a:solidFill>
            <a:schemeClr val="tx2"/>
          </a:solidFill>
          <a:latin typeface="Arial" charset="0"/>
          <a:ea typeface="ＭＳ Ｐゴシック"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mn-ea"/>
        </a:defRPr>
      </a:lvl2pPr>
      <a:lvl3pPr marL="857250" indent="-171450" algn="l" rtl="0" eaLnBrk="0" fontAlgn="base" hangingPunct="0">
        <a:spcBef>
          <a:spcPct val="20000"/>
        </a:spcBef>
        <a:spcAft>
          <a:spcPct val="0"/>
        </a:spcAft>
        <a:buChar char="•"/>
        <a:defRPr sz="1800">
          <a:solidFill>
            <a:schemeClr val="tx1"/>
          </a:solidFill>
          <a:latin typeface="+mn-lt"/>
          <a:ea typeface="+mn-ea"/>
        </a:defRPr>
      </a:lvl3pPr>
      <a:lvl4pPr marL="1200150" indent="-171450" algn="l" rtl="0" eaLnBrk="0" fontAlgn="base" hangingPunct="0">
        <a:spcBef>
          <a:spcPct val="20000"/>
        </a:spcBef>
        <a:spcAft>
          <a:spcPct val="0"/>
        </a:spcAft>
        <a:buChar char="–"/>
        <a:defRPr sz="1500">
          <a:solidFill>
            <a:schemeClr val="tx1"/>
          </a:solidFill>
          <a:latin typeface="+mn-lt"/>
          <a:ea typeface="+mn-ea"/>
        </a:defRPr>
      </a:lvl4pPr>
      <a:lvl5pPr marL="1543050" indent="-171450" algn="l" rtl="0" eaLnBrk="0" fontAlgn="base" hangingPunct="0">
        <a:spcBef>
          <a:spcPct val="20000"/>
        </a:spcBef>
        <a:spcAft>
          <a:spcPct val="0"/>
        </a:spcAft>
        <a:buChar char="»"/>
        <a:defRPr sz="1500">
          <a:solidFill>
            <a:schemeClr val="tx1"/>
          </a:solidFill>
          <a:latin typeface="+mn-lt"/>
          <a:ea typeface="+mn-ea"/>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603" name="Rectangle 3"/>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solidFill>
                  <a:srgbClr val="000000"/>
                </a:solidFill>
                <a:ea typeface="ＭＳ Ｐゴシック"/>
                <a:cs typeface="+mn-cs"/>
              </a:defRPr>
            </a:lvl1pPr>
          </a:lstStyle>
          <a:p>
            <a:pPr defTabSz="685800" fontAlgn="base">
              <a:spcBef>
                <a:spcPct val="0"/>
              </a:spcBef>
              <a:spcAft>
                <a:spcPct val="0"/>
              </a:spcAft>
              <a:defRPr/>
            </a:pPr>
            <a:endParaRPr lang="en-US">
              <a:latin typeface="Aria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solidFill>
                  <a:srgbClr val="000000"/>
                </a:solidFill>
                <a:ea typeface="ＭＳ Ｐゴシック"/>
                <a:cs typeface="+mn-cs"/>
              </a:defRPr>
            </a:lvl1pPr>
          </a:lstStyle>
          <a:p>
            <a:pPr defTabSz="685800" fontAlgn="base">
              <a:spcBef>
                <a:spcPct val="0"/>
              </a:spcBef>
              <a:spcAft>
                <a:spcPct val="0"/>
              </a:spcAft>
              <a:defRPr/>
            </a:pPr>
            <a:endParaRPr lang="en-US">
              <a:latin typeface="Aria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solidFill>
                  <a:srgbClr val="000000"/>
                </a:solidFill>
                <a:cs typeface="+mn-cs"/>
              </a:defRPr>
            </a:lvl1pPr>
          </a:lstStyle>
          <a:p>
            <a:pPr defTabSz="685800" fontAlgn="base">
              <a:spcBef>
                <a:spcPct val="0"/>
              </a:spcBef>
              <a:spcAft>
                <a:spcPct val="0"/>
              </a:spcAft>
              <a:defRPr/>
            </a:pPr>
            <a:fld id="{38795921-1F5A-164F-8A16-8734D485071E}" type="slidenum">
              <a:rPr lang="en-US" smtClean="0">
                <a:latin typeface="Arial"/>
                <a:ea typeface="ＭＳ Ｐゴシック"/>
              </a:rPr>
              <a:pPr defTabSz="685800" fontAlgn="base">
                <a:spcBef>
                  <a:spcPct val="0"/>
                </a:spcBef>
                <a:spcAft>
                  <a:spcPct val="0"/>
                </a:spcAft>
                <a:defRPr/>
              </a:pPr>
              <a:t>‹#›</a:t>
            </a:fld>
            <a:endParaRPr lang="en-US">
              <a:latin typeface="Arial"/>
              <a:ea typeface="ＭＳ Ｐゴシック"/>
            </a:endParaRPr>
          </a:p>
        </p:txBody>
      </p:sp>
    </p:spTree>
    <p:extLst>
      <p:ext uri="{BB962C8B-B14F-4D97-AF65-F5344CB8AC3E}">
        <p14:creationId xmlns:p14="http://schemas.microsoft.com/office/powerpoint/2010/main" val="20303766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3300">
          <a:solidFill>
            <a:schemeClr val="tx2"/>
          </a:solidFill>
          <a:latin typeface="+mj-lt"/>
          <a:ea typeface="+mj-ea"/>
          <a:cs typeface="ＭＳ Ｐゴシック" charset="0"/>
        </a:defRPr>
      </a:lvl1pPr>
      <a:lvl2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5pPr>
      <a:lvl6pPr marL="342900" algn="ctr" rtl="0" fontAlgn="base">
        <a:spcBef>
          <a:spcPct val="0"/>
        </a:spcBef>
        <a:spcAft>
          <a:spcPct val="0"/>
        </a:spcAft>
        <a:defRPr sz="3300">
          <a:solidFill>
            <a:schemeClr val="tx2"/>
          </a:solidFill>
          <a:latin typeface="Arial" charset="0"/>
          <a:ea typeface="ＭＳ Ｐゴシック" charset="0"/>
        </a:defRPr>
      </a:lvl6pPr>
      <a:lvl7pPr marL="685800" algn="ctr" rtl="0" fontAlgn="base">
        <a:spcBef>
          <a:spcPct val="0"/>
        </a:spcBef>
        <a:spcAft>
          <a:spcPct val="0"/>
        </a:spcAft>
        <a:defRPr sz="3300">
          <a:solidFill>
            <a:schemeClr val="tx2"/>
          </a:solidFill>
          <a:latin typeface="Arial" charset="0"/>
          <a:ea typeface="ＭＳ Ｐゴシック" charset="0"/>
        </a:defRPr>
      </a:lvl7pPr>
      <a:lvl8pPr marL="1028700" algn="ctr" rtl="0" fontAlgn="base">
        <a:spcBef>
          <a:spcPct val="0"/>
        </a:spcBef>
        <a:spcAft>
          <a:spcPct val="0"/>
        </a:spcAft>
        <a:defRPr sz="3300">
          <a:solidFill>
            <a:schemeClr val="tx2"/>
          </a:solidFill>
          <a:latin typeface="Arial" charset="0"/>
          <a:ea typeface="ＭＳ Ｐゴシック" charset="0"/>
        </a:defRPr>
      </a:lvl8pPr>
      <a:lvl9pPr marL="1371600" algn="ctr" rtl="0" fontAlgn="base">
        <a:spcBef>
          <a:spcPct val="0"/>
        </a:spcBef>
        <a:spcAft>
          <a:spcPct val="0"/>
        </a:spcAft>
        <a:defRPr sz="3300">
          <a:solidFill>
            <a:schemeClr val="tx2"/>
          </a:solidFill>
          <a:latin typeface="Arial" charset="0"/>
          <a:ea typeface="ＭＳ Ｐゴシック"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mn-ea"/>
        </a:defRPr>
      </a:lvl2pPr>
      <a:lvl3pPr marL="857250" indent="-171450" algn="l" rtl="0" eaLnBrk="0" fontAlgn="base" hangingPunct="0">
        <a:spcBef>
          <a:spcPct val="20000"/>
        </a:spcBef>
        <a:spcAft>
          <a:spcPct val="0"/>
        </a:spcAft>
        <a:buChar char="•"/>
        <a:defRPr sz="1800">
          <a:solidFill>
            <a:schemeClr val="tx1"/>
          </a:solidFill>
          <a:latin typeface="+mn-lt"/>
          <a:ea typeface="+mn-ea"/>
        </a:defRPr>
      </a:lvl3pPr>
      <a:lvl4pPr marL="1200150" indent="-171450" algn="l" rtl="0" eaLnBrk="0" fontAlgn="base" hangingPunct="0">
        <a:spcBef>
          <a:spcPct val="20000"/>
        </a:spcBef>
        <a:spcAft>
          <a:spcPct val="0"/>
        </a:spcAft>
        <a:buChar char="–"/>
        <a:defRPr sz="1500">
          <a:solidFill>
            <a:schemeClr val="tx1"/>
          </a:solidFill>
          <a:latin typeface="+mn-lt"/>
          <a:ea typeface="+mn-ea"/>
        </a:defRPr>
      </a:lvl4pPr>
      <a:lvl5pPr marL="1543050" indent="-171450" algn="l" rtl="0" eaLnBrk="0" fontAlgn="base" hangingPunct="0">
        <a:spcBef>
          <a:spcPct val="20000"/>
        </a:spcBef>
        <a:spcAft>
          <a:spcPct val="0"/>
        </a:spcAft>
        <a:buChar char="»"/>
        <a:defRPr sz="1500">
          <a:solidFill>
            <a:schemeClr val="tx1"/>
          </a:solidFill>
          <a:latin typeface="+mn-lt"/>
          <a:ea typeface="+mn-ea"/>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0098" name="Group 1026"/>
          <p:cNvGrpSpPr>
            <a:grpSpLocks/>
          </p:cNvGrpSpPr>
          <p:nvPr/>
        </p:nvGrpSpPr>
        <p:grpSpPr bwMode="auto">
          <a:xfrm>
            <a:off x="0" y="1714500"/>
            <a:ext cx="9144000" cy="2686050"/>
            <a:chOff x="0" y="1968"/>
            <a:chExt cx="5760" cy="2256"/>
          </a:xfrm>
        </p:grpSpPr>
        <p:sp>
          <p:nvSpPr>
            <p:cNvPr id="260105" name="Rectangle 1027"/>
            <p:cNvSpPr>
              <a:spLocks noChangeArrowheads="1"/>
            </p:cNvSpPr>
            <p:nvPr/>
          </p:nvSpPr>
          <p:spPr bwMode="auto">
            <a:xfrm>
              <a:off x="0" y="2160"/>
              <a:ext cx="5760" cy="528"/>
            </a:xfrm>
            <a:prstGeom prst="rect">
              <a:avLst/>
            </a:prstGeom>
            <a:gradFill rotWithShape="0">
              <a:gsLst>
                <a:gs pos="0">
                  <a:schemeClr val="bg1"/>
                </a:gs>
                <a:gs pos="100000">
                  <a:srgbClr val="262626"/>
                </a:gs>
              </a:gsLst>
              <a:lin ang="540000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06" name="Rectangle 1028"/>
            <p:cNvSpPr>
              <a:spLocks noChangeArrowheads="1"/>
            </p:cNvSpPr>
            <p:nvPr/>
          </p:nvSpPr>
          <p:spPr bwMode="auto">
            <a:xfrm>
              <a:off x="0" y="2688"/>
              <a:ext cx="5760" cy="1152"/>
            </a:xfrm>
            <a:prstGeom prst="rect">
              <a:avLst/>
            </a:prstGeom>
            <a:gradFill rotWithShape="0">
              <a:gsLst>
                <a:gs pos="0">
                  <a:srgbClr val="262626"/>
                </a:gs>
                <a:gs pos="100000">
                  <a:schemeClr val="bg1"/>
                </a:gs>
              </a:gsLst>
              <a:lin ang="540000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07" name="Rectangle 1029"/>
            <p:cNvSpPr>
              <a:spLocks noChangeArrowheads="1"/>
            </p:cNvSpPr>
            <p:nvPr/>
          </p:nvSpPr>
          <p:spPr bwMode="auto">
            <a:xfrm>
              <a:off x="9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08" name="Rectangle 1030"/>
            <p:cNvSpPr>
              <a:spLocks noChangeArrowheads="1"/>
            </p:cNvSpPr>
            <p:nvPr/>
          </p:nvSpPr>
          <p:spPr bwMode="auto">
            <a:xfrm>
              <a:off x="19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09" name="Rectangle 1031"/>
            <p:cNvSpPr>
              <a:spLocks noChangeArrowheads="1"/>
            </p:cNvSpPr>
            <p:nvPr/>
          </p:nvSpPr>
          <p:spPr bwMode="auto">
            <a:xfrm>
              <a:off x="28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0" name="Rectangle 1032"/>
            <p:cNvSpPr>
              <a:spLocks noChangeArrowheads="1"/>
            </p:cNvSpPr>
            <p:nvPr/>
          </p:nvSpPr>
          <p:spPr bwMode="auto">
            <a:xfrm>
              <a:off x="38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1" name="Rectangle 1033"/>
            <p:cNvSpPr>
              <a:spLocks noChangeArrowheads="1"/>
            </p:cNvSpPr>
            <p:nvPr/>
          </p:nvSpPr>
          <p:spPr bwMode="auto">
            <a:xfrm>
              <a:off x="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2" name="Rectangle 1034"/>
            <p:cNvSpPr>
              <a:spLocks noChangeArrowheads="1"/>
            </p:cNvSpPr>
            <p:nvPr/>
          </p:nvSpPr>
          <p:spPr bwMode="auto">
            <a:xfrm>
              <a:off x="48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3" name="Rectangle 1035"/>
            <p:cNvSpPr>
              <a:spLocks noChangeArrowheads="1"/>
            </p:cNvSpPr>
            <p:nvPr/>
          </p:nvSpPr>
          <p:spPr bwMode="auto">
            <a:xfrm>
              <a:off x="57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4" name="Rectangle 1036"/>
            <p:cNvSpPr>
              <a:spLocks noChangeArrowheads="1"/>
            </p:cNvSpPr>
            <p:nvPr/>
          </p:nvSpPr>
          <p:spPr bwMode="auto">
            <a:xfrm>
              <a:off x="67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5" name="Rectangle 1037"/>
            <p:cNvSpPr>
              <a:spLocks noChangeArrowheads="1"/>
            </p:cNvSpPr>
            <p:nvPr/>
          </p:nvSpPr>
          <p:spPr bwMode="auto">
            <a:xfrm>
              <a:off x="76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6" name="Rectangle 1038"/>
            <p:cNvSpPr>
              <a:spLocks noChangeArrowheads="1"/>
            </p:cNvSpPr>
            <p:nvPr/>
          </p:nvSpPr>
          <p:spPr bwMode="auto">
            <a:xfrm>
              <a:off x="86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7" name="Rectangle 1039"/>
            <p:cNvSpPr>
              <a:spLocks noChangeArrowheads="1"/>
            </p:cNvSpPr>
            <p:nvPr/>
          </p:nvSpPr>
          <p:spPr bwMode="auto">
            <a:xfrm>
              <a:off x="96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8" name="Rectangle 1040"/>
            <p:cNvSpPr>
              <a:spLocks noChangeArrowheads="1"/>
            </p:cNvSpPr>
            <p:nvPr/>
          </p:nvSpPr>
          <p:spPr bwMode="auto">
            <a:xfrm>
              <a:off x="105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19" name="Rectangle 1041"/>
            <p:cNvSpPr>
              <a:spLocks noChangeArrowheads="1"/>
            </p:cNvSpPr>
            <p:nvPr/>
          </p:nvSpPr>
          <p:spPr bwMode="auto">
            <a:xfrm>
              <a:off x="115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0" name="Rectangle 1042"/>
            <p:cNvSpPr>
              <a:spLocks noChangeArrowheads="1"/>
            </p:cNvSpPr>
            <p:nvPr/>
          </p:nvSpPr>
          <p:spPr bwMode="auto">
            <a:xfrm>
              <a:off x="124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1" name="Rectangle 1043"/>
            <p:cNvSpPr>
              <a:spLocks noChangeArrowheads="1"/>
            </p:cNvSpPr>
            <p:nvPr/>
          </p:nvSpPr>
          <p:spPr bwMode="auto">
            <a:xfrm>
              <a:off x="134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2" name="Rectangle 1044"/>
            <p:cNvSpPr>
              <a:spLocks noChangeArrowheads="1"/>
            </p:cNvSpPr>
            <p:nvPr/>
          </p:nvSpPr>
          <p:spPr bwMode="auto">
            <a:xfrm>
              <a:off x="144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3" name="Rectangle 1045"/>
            <p:cNvSpPr>
              <a:spLocks noChangeArrowheads="1"/>
            </p:cNvSpPr>
            <p:nvPr/>
          </p:nvSpPr>
          <p:spPr bwMode="auto">
            <a:xfrm>
              <a:off x="153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4" name="Rectangle 1046"/>
            <p:cNvSpPr>
              <a:spLocks noChangeArrowheads="1"/>
            </p:cNvSpPr>
            <p:nvPr/>
          </p:nvSpPr>
          <p:spPr bwMode="auto">
            <a:xfrm>
              <a:off x="1632" y="1968"/>
              <a:ext cx="96"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5" name="Rectangle 1047"/>
            <p:cNvSpPr>
              <a:spLocks noChangeArrowheads="1"/>
            </p:cNvSpPr>
            <p:nvPr/>
          </p:nvSpPr>
          <p:spPr bwMode="auto">
            <a:xfrm>
              <a:off x="172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6" name="Rectangle 1048"/>
            <p:cNvSpPr>
              <a:spLocks noChangeArrowheads="1"/>
            </p:cNvSpPr>
            <p:nvPr/>
          </p:nvSpPr>
          <p:spPr bwMode="auto">
            <a:xfrm>
              <a:off x="182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7" name="Rectangle 1049"/>
            <p:cNvSpPr>
              <a:spLocks noChangeArrowheads="1"/>
            </p:cNvSpPr>
            <p:nvPr/>
          </p:nvSpPr>
          <p:spPr bwMode="auto">
            <a:xfrm>
              <a:off x="192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8" name="Rectangle 1050"/>
            <p:cNvSpPr>
              <a:spLocks noChangeArrowheads="1"/>
            </p:cNvSpPr>
            <p:nvPr/>
          </p:nvSpPr>
          <p:spPr bwMode="auto">
            <a:xfrm>
              <a:off x="201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29" name="Rectangle 1051"/>
            <p:cNvSpPr>
              <a:spLocks noChangeArrowheads="1"/>
            </p:cNvSpPr>
            <p:nvPr/>
          </p:nvSpPr>
          <p:spPr bwMode="auto">
            <a:xfrm>
              <a:off x="211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0" name="Rectangle 1052"/>
            <p:cNvSpPr>
              <a:spLocks noChangeArrowheads="1"/>
            </p:cNvSpPr>
            <p:nvPr/>
          </p:nvSpPr>
          <p:spPr bwMode="auto">
            <a:xfrm>
              <a:off x="220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1" name="Rectangle 1053"/>
            <p:cNvSpPr>
              <a:spLocks noChangeArrowheads="1"/>
            </p:cNvSpPr>
            <p:nvPr/>
          </p:nvSpPr>
          <p:spPr bwMode="auto">
            <a:xfrm>
              <a:off x="230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2" name="Rectangle 1054"/>
            <p:cNvSpPr>
              <a:spLocks noChangeArrowheads="1"/>
            </p:cNvSpPr>
            <p:nvPr/>
          </p:nvSpPr>
          <p:spPr bwMode="auto">
            <a:xfrm>
              <a:off x="240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3" name="Rectangle 1055"/>
            <p:cNvSpPr>
              <a:spLocks noChangeArrowheads="1"/>
            </p:cNvSpPr>
            <p:nvPr/>
          </p:nvSpPr>
          <p:spPr bwMode="auto">
            <a:xfrm>
              <a:off x="249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4" name="Rectangle 1056"/>
            <p:cNvSpPr>
              <a:spLocks noChangeArrowheads="1"/>
            </p:cNvSpPr>
            <p:nvPr/>
          </p:nvSpPr>
          <p:spPr bwMode="auto">
            <a:xfrm>
              <a:off x="259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5" name="Rectangle 1057"/>
            <p:cNvSpPr>
              <a:spLocks noChangeArrowheads="1"/>
            </p:cNvSpPr>
            <p:nvPr/>
          </p:nvSpPr>
          <p:spPr bwMode="auto">
            <a:xfrm>
              <a:off x="268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6" name="Rectangle 1058"/>
            <p:cNvSpPr>
              <a:spLocks noChangeArrowheads="1"/>
            </p:cNvSpPr>
            <p:nvPr/>
          </p:nvSpPr>
          <p:spPr bwMode="auto">
            <a:xfrm>
              <a:off x="278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7" name="Rectangle 1059"/>
            <p:cNvSpPr>
              <a:spLocks noChangeArrowheads="1"/>
            </p:cNvSpPr>
            <p:nvPr/>
          </p:nvSpPr>
          <p:spPr bwMode="auto">
            <a:xfrm>
              <a:off x="288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8" name="Rectangle 1060"/>
            <p:cNvSpPr>
              <a:spLocks noChangeArrowheads="1"/>
            </p:cNvSpPr>
            <p:nvPr/>
          </p:nvSpPr>
          <p:spPr bwMode="auto">
            <a:xfrm>
              <a:off x="297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39" name="Rectangle 1061"/>
            <p:cNvSpPr>
              <a:spLocks noChangeArrowheads="1"/>
            </p:cNvSpPr>
            <p:nvPr/>
          </p:nvSpPr>
          <p:spPr bwMode="auto">
            <a:xfrm>
              <a:off x="307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0" name="Rectangle 1062"/>
            <p:cNvSpPr>
              <a:spLocks noChangeArrowheads="1"/>
            </p:cNvSpPr>
            <p:nvPr/>
          </p:nvSpPr>
          <p:spPr bwMode="auto">
            <a:xfrm>
              <a:off x="316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1" name="Rectangle 1063"/>
            <p:cNvSpPr>
              <a:spLocks noChangeArrowheads="1"/>
            </p:cNvSpPr>
            <p:nvPr/>
          </p:nvSpPr>
          <p:spPr bwMode="auto">
            <a:xfrm>
              <a:off x="326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2" name="Rectangle 1064"/>
            <p:cNvSpPr>
              <a:spLocks noChangeArrowheads="1"/>
            </p:cNvSpPr>
            <p:nvPr/>
          </p:nvSpPr>
          <p:spPr bwMode="auto">
            <a:xfrm>
              <a:off x="336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3" name="Rectangle 1065"/>
            <p:cNvSpPr>
              <a:spLocks noChangeArrowheads="1"/>
            </p:cNvSpPr>
            <p:nvPr/>
          </p:nvSpPr>
          <p:spPr bwMode="auto">
            <a:xfrm>
              <a:off x="345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4" name="Rectangle 1066"/>
            <p:cNvSpPr>
              <a:spLocks noChangeArrowheads="1"/>
            </p:cNvSpPr>
            <p:nvPr/>
          </p:nvSpPr>
          <p:spPr bwMode="auto">
            <a:xfrm>
              <a:off x="355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5" name="Rectangle 1067"/>
            <p:cNvSpPr>
              <a:spLocks noChangeArrowheads="1"/>
            </p:cNvSpPr>
            <p:nvPr/>
          </p:nvSpPr>
          <p:spPr bwMode="auto">
            <a:xfrm>
              <a:off x="364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6" name="Rectangle 1068"/>
            <p:cNvSpPr>
              <a:spLocks noChangeArrowheads="1"/>
            </p:cNvSpPr>
            <p:nvPr/>
          </p:nvSpPr>
          <p:spPr bwMode="auto">
            <a:xfrm>
              <a:off x="374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7" name="Rectangle 1069"/>
            <p:cNvSpPr>
              <a:spLocks noChangeArrowheads="1"/>
            </p:cNvSpPr>
            <p:nvPr/>
          </p:nvSpPr>
          <p:spPr bwMode="auto">
            <a:xfrm>
              <a:off x="3792" y="1968"/>
              <a:ext cx="96"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8" name="Rectangle 1070"/>
            <p:cNvSpPr>
              <a:spLocks noChangeArrowheads="1"/>
            </p:cNvSpPr>
            <p:nvPr/>
          </p:nvSpPr>
          <p:spPr bwMode="auto">
            <a:xfrm>
              <a:off x="393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49" name="Rectangle 1071"/>
            <p:cNvSpPr>
              <a:spLocks noChangeArrowheads="1"/>
            </p:cNvSpPr>
            <p:nvPr/>
          </p:nvSpPr>
          <p:spPr bwMode="auto">
            <a:xfrm>
              <a:off x="403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0" name="Rectangle 1072"/>
            <p:cNvSpPr>
              <a:spLocks noChangeArrowheads="1"/>
            </p:cNvSpPr>
            <p:nvPr/>
          </p:nvSpPr>
          <p:spPr bwMode="auto">
            <a:xfrm>
              <a:off x="412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1" name="Rectangle 1073"/>
            <p:cNvSpPr>
              <a:spLocks noChangeArrowheads="1"/>
            </p:cNvSpPr>
            <p:nvPr/>
          </p:nvSpPr>
          <p:spPr bwMode="auto">
            <a:xfrm>
              <a:off x="422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2" name="Rectangle 1074"/>
            <p:cNvSpPr>
              <a:spLocks noChangeArrowheads="1"/>
            </p:cNvSpPr>
            <p:nvPr/>
          </p:nvSpPr>
          <p:spPr bwMode="auto">
            <a:xfrm>
              <a:off x="432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3" name="Rectangle 1075"/>
            <p:cNvSpPr>
              <a:spLocks noChangeArrowheads="1"/>
            </p:cNvSpPr>
            <p:nvPr/>
          </p:nvSpPr>
          <p:spPr bwMode="auto">
            <a:xfrm>
              <a:off x="441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4" name="Rectangle 1076"/>
            <p:cNvSpPr>
              <a:spLocks noChangeArrowheads="1"/>
            </p:cNvSpPr>
            <p:nvPr/>
          </p:nvSpPr>
          <p:spPr bwMode="auto">
            <a:xfrm>
              <a:off x="451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5" name="Rectangle 1077"/>
            <p:cNvSpPr>
              <a:spLocks noChangeArrowheads="1"/>
            </p:cNvSpPr>
            <p:nvPr/>
          </p:nvSpPr>
          <p:spPr bwMode="auto">
            <a:xfrm>
              <a:off x="460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6" name="Rectangle 1078"/>
            <p:cNvSpPr>
              <a:spLocks noChangeArrowheads="1"/>
            </p:cNvSpPr>
            <p:nvPr/>
          </p:nvSpPr>
          <p:spPr bwMode="auto">
            <a:xfrm>
              <a:off x="470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7" name="Rectangle 1079"/>
            <p:cNvSpPr>
              <a:spLocks noChangeArrowheads="1"/>
            </p:cNvSpPr>
            <p:nvPr/>
          </p:nvSpPr>
          <p:spPr bwMode="auto">
            <a:xfrm>
              <a:off x="480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8" name="Rectangle 1080"/>
            <p:cNvSpPr>
              <a:spLocks noChangeArrowheads="1"/>
            </p:cNvSpPr>
            <p:nvPr/>
          </p:nvSpPr>
          <p:spPr bwMode="auto">
            <a:xfrm>
              <a:off x="489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59" name="Rectangle 1081"/>
            <p:cNvSpPr>
              <a:spLocks noChangeArrowheads="1"/>
            </p:cNvSpPr>
            <p:nvPr/>
          </p:nvSpPr>
          <p:spPr bwMode="auto">
            <a:xfrm>
              <a:off x="499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0" name="Rectangle 1082"/>
            <p:cNvSpPr>
              <a:spLocks noChangeArrowheads="1"/>
            </p:cNvSpPr>
            <p:nvPr/>
          </p:nvSpPr>
          <p:spPr bwMode="auto">
            <a:xfrm>
              <a:off x="508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1" name="Rectangle 1083"/>
            <p:cNvSpPr>
              <a:spLocks noChangeArrowheads="1"/>
            </p:cNvSpPr>
            <p:nvPr/>
          </p:nvSpPr>
          <p:spPr bwMode="auto">
            <a:xfrm>
              <a:off x="518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2" name="Rectangle 1084"/>
            <p:cNvSpPr>
              <a:spLocks noChangeArrowheads="1"/>
            </p:cNvSpPr>
            <p:nvPr/>
          </p:nvSpPr>
          <p:spPr bwMode="auto">
            <a:xfrm>
              <a:off x="5280"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3" name="Rectangle 1085"/>
            <p:cNvSpPr>
              <a:spLocks noChangeArrowheads="1"/>
            </p:cNvSpPr>
            <p:nvPr/>
          </p:nvSpPr>
          <p:spPr bwMode="auto">
            <a:xfrm>
              <a:off x="5376"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4" name="Rectangle 1086"/>
            <p:cNvSpPr>
              <a:spLocks noChangeArrowheads="1"/>
            </p:cNvSpPr>
            <p:nvPr/>
          </p:nvSpPr>
          <p:spPr bwMode="auto">
            <a:xfrm>
              <a:off x="5472"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5" name="Rectangle 1087"/>
            <p:cNvSpPr>
              <a:spLocks noChangeArrowheads="1"/>
            </p:cNvSpPr>
            <p:nvPr/>
          </p:nvSpPr>
          <p:spPr bwMode="auto">
            <a:xfrm>
              <a:off x="5568"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6" name="Rectangle 1088"/>
            <p:cNvSpPr>
              <a:spLocks noChangeArrowheads="1"/>
            </p:cNvSpPr>
            <p:nvPr/>
          </p:nvSpPr>
          <p:spPr bwMode="auto">
            <a:xfrm>
              <a:off x="5664" y="1968"/>
              <a:ext cx="48" cy="225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sp>
          <p:nvSpPr>
            <p:cNvPr id="260167" name="Rectangle 1089"/>
            <p:cNvSpPr>
              <a:spLocks noChangeArrowheads="1"/>
            </p:cNvSpPr>
            <p:nvPr/>
          </p:nvSpPr>
          <p:spPr bwMode="auto">
            <a:xfrm>
              <a:off x="0" y="2736"/>
              <a:ext cx="5760" cy="4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defTabSz="685800" eaLnBrk="0" fontAlgn="base" hangingPunct="0">
                <a:spcBef>
                  <a:spcPct val="0"/>
                </a:spcBef>
                <a:spcAft>
                  <a:spcPct val="0"/>
                </a:spcAft>
              </a:pPr>
              <a:endParaRPr lang="en-US" baseline="30000">
                <a:solidFill>
                  <a:srgbClr val="FFFFFF"/>
                </a:solidFill>
                <a:latin typeface="Times New Roman" charset="0"/>
                <a:ea typeface="Osaka" charset="0"/>
                <a:cs typeface="Osaka" charset="0"/>
              </a:endParaRPr>
            </a:p>
          </p:txBody>
        </p:sp>
      </p:grpSp>
      <p:sp>
        <p:nvSpPr>
          <p:cNvPr id="260099" name="Rectangle 1090"/>
          <p:cNvSpPr>
            <a:spLocks noGrp="1" noChangeArrowheads="1"/>
          </p:cNvSpPr>
          <p:nvPr>
            <p:ph type="title"/>
          </p:nvPr>
        </p:nvSpPr>
        <p:spPr bwMode="auto">
          <a:xfrm>
            <a:off x="571500" y="514350"/>
            <a:ext cx="80010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ja-JP"/>
              <a:t>Click to edit Master title style</a:t>
            </a:r>
          </a:p>
        </p:txBody>
      </p:sp>
      <p:sp>
        <p:nvSpPr>
          <p:cNvPr id="260100" name="Rectangle 1091"/>
          <p:cNvSpPr>
            <a:spLocks noGrp="1" noChangeArrowheads="1"/>
          </p:cNvSpPr>
          <p:nvPr>
            <p:ph type="body" idx="1"/>
          </p:nvPr>
        </p:nvSpPr>
        <p:spPr bwMode="auto">
          <a:xfrm>
            <a:off x="571500" y="1485900"/>
            <a:ext cx="8001000" cy="285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129092" name="Rectangle 1092"/>
          <p:cNvSpPr>
            <a:spLocks noGrp="1" noChangeArrowheads="1"/>
          </p:cNvSpPr>
          <p:nvPr>
            <p:ph type="dt" sz="half" idx="2"/>
          </p:nvPr>
        </p:nvSpPr>
        <p:spPr bwMode="auto">
          <a:xfrm>
            <a:off x="152400" y="4686300"/>
            <a:ext cx="1752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1" sz="1050" baseline="0">
                <a:solidFill>
                  <a:srgbClr val="FFFFFF"/>
                </a:solidFill>
                <a:latin typeface="Helvetica"/>
                <a:ea typeface="Osaka"/>
                <a:cs typeface="Osaka"/>
              </a:defRPr>
            </a:lvl1pPr>
          </a:lstStyle>
          <a:p>
            <a:pPr defTabSz="685800" fontAlgn="base">
              <a:spcBef>
                <a:spcPct val="0"/>
              </a:spcBef>
              <a:spcAft>
                <a:spcPct val="0"/>
              </a:spcAft>
              <a:defRPr/>
            </a:pPr>
            <a:endParaRPr lang="en-US" altLang="ja-JP"/>
          </a:p>
        </p:txBody>
      </p:sp>
      <p:sp>
        <p:nvSpPr>
          <p:cNvPr id="129093" name="Rectangle 1093"/>
          <p:cNvSpPr>
            <a:spLocks noGrp="1" noChangeArrowheads="1"/>
          </p:cNvSpPr>
          <p:nvPr>
            <p:ph type="ftr" sz="quarter" idx="3"/>
          </p:nvPr>
        </p:nvSpPr>
        <p:spPr bwMode="auto">
          <a:xfrm>
            <a:off x="2057401" y="4686300"/>
            <a:ext cx="5237163"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1" sz="1050" baseline="0">
                <a:solidFill>
                  <a:srgbClr val="FFFFFF"/>
                </a:solidFill>
                <a:latin typeface="Helvetica"/>
                <a:ea typeface="Osaka"/>
                <a:cs typeface="Osaka"/>
              </a:defRPr>
            </a:lvl1pPr>
          </a:lstStyle>
          <a:p>
            <a:pPr defTabSz="685800" fontAlgn="base">
              <a:spcBef>
                <a:spcPct val="0"/>
              </a:spcBef>
              <a:spcAft>
                <a:spcPct val="0"/>
              </a:spcAft>
              <a:defRPr/>
            </a:pPr>
            <a:endParaRPr lang="en-US" altLang="ja-JP"/>
          </a:p>
        </p:txBody>
      </p:sp>
      <p:sp>
        <p:nvSpPr>
          <p:cNvPr id="129094" name="Rectangle 1094"/>
          <p:cNvSpPr>
            <a:spLocks noGrp="1" noChangeArrowheads="1"/>
          </p:cNvSpPr>
          <p:nvPr>
            <p:ph type="sldNum" sz="quarter" idx="4"/>
          </p:nvPr>
        </p:nvSpPr>
        <p:spPr bwMode="auto">
          <a:xfrm>
            <a:off x="7467600" y="4686300"/>
            <a:ext cx="14478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1" sz="1050" baseline="0">
                <a:solidFill>
                  <a:srgbClr val="FFFFFF"/>
                </a:solidFill>
                <a:latin typeface="Helvetica" charset="0"/>
                <a:ea typeface="Osaka" charset="0"/>
                <a:cs typeface="Osaka" charset="0"/>
              </a:defRPr>
            </a:lvl1pPr>
          </a:lstStyle>
          <a:p>
            <a:pPr defTabSz="685800" fontAlgn="base">
              <a:spcBef>
                <a:spcPct val="0"/>
              </a:spcBef>
              <a:spcAft>
                <a:spcPct val="0"/>
              </a:spcAft>
              <a:defRPr/>
            </a:pPr>
            <a:fld id="{553DA724-63EC-D444-90C4-F83BA17D2301}" type="slidenum">
              <a:rPr lang="en-US" altLang="ja-JP" smtClean="0"/>
              <a:pPr defTabSz="685800" fontAlgn="base">
                <a:spcBef>
                  <a:spcPct val="0"/>
                </a:spcBef>
                <a:spcAft>
                  <a:spcPct val="0"/>
                </a:spcAft>
                <a:defRPr/>
              </a:pPr>
              <a:t>‹#›</a:t>
            </a:fld>
            <a:endParaRPr lang="en-US" altLang="ja-JP"/>
          </a:p>
        </p:txBody>
      </p:sp>
      <p:pic>
        <p:nvPicPr>
          <p:cNvPr id="260104" name="Picture 109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800" y="1239441"/>
            <a:ext cx="914400" cy="132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774712"/>
      </p:ext>
    </p:extLst>
  </p:cSld>
  <p:clrMap bg1="dk2" tx1="lt1" bg2="dk1"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spcBef>
          <a:spcPct val="0"/>
        </a:spcBef>
        <a:spcAft>
          <a:spcPct val="0"/>
        </a:spcAft>
        <a:defRPr kumimoji="1" sz="3000">
          <a:solidFill>
            <a:schemeClr val="tx2"/>
          </a:solidFill>
          <a:latin typeface="+mj-lt"/>
          <a:ea typeface="+mj-ea"/>
          <a:cs typeface="+mj-cs"/>
        </a:defRPr>
      </a:lvl1pPr>
      <a:lvl2pPr algn="l" rtl="0" eaLnBrk="0" fontAlgn="base" hangingPunct="0">
        <a:spcBef>
          <a:spcPct val="0"/>
        </a:spcBef>
        <a:spcAft>
          <a:spcPct val="0"/>
        </a:spcAft>
        <a:defRPr kumimoji="1" sz="3000">
          <a:solidFill>
            <a:schemeClr val="tx2"/>
          </a:solidFill>
          <a:latin typeface="Helvetica" pitchFamily="24" charset="0"/>
          <a:ea typeface="Osaka" pitchFamily="24" charset="-128"/>
          <a:cs typeface="Osaka" pitchFamily="24" charset="-128"/>
        </a:defRPr>
      </a:lvl2pPr>
      <a:lvl3pPr algn="l" rtl="0" eaLnBrk="0" fontAlgn="base" hangingPunct="0">
        <a:spcBef>
          <a:spcPct val="0"/>
        </a:spcBef>
        <a:spcAft>
          <a:spcPct val="0"/>
        </a:spcAft>
        <a:defRPr kumimoji="1" sz="3000">
          <a:solidFill>
            <a:schemeClr val="tx2"/>
          </a:solidFill>
          <a:latin typeface="Helvetica" pitchFamily="24" charset="0"/>
          <a:ea typeface="Osaka" pitchFamily="24" charset="-128"/>
          <a:cs typeface="Osaka" pitchFamily="24" charset="-128"/>
        </a:defRPr>
      </a:lvl3pPr>
      <a:lvl4pPr algn="l" rtl="0" eaLnBrk="0" fontAlgn="base" hangingPunct="0">
        <a:spcBef>
          <a:spcPct val="0"/>
        </a:spcBef>
        <a:spcAft>
          <a:spcPct val="0"/>
        </a:spcAft>
        <a:defRPr kumimoji="1" sz="3000">
          <a:solidFill>
            <a:schemeClr val="tx2"/>
          </a:solidFill>
          <a:latin typeface="Helvetica" pitchFamily="24" charset="0"/>
          <a:ea typeface="Osaka" pitchFamily="24" charset="-128"/>
          <a:cs typeface="Osaka" pitchFamily="24" charset="-128"/>
        </a:defRPr>
      </a:lvl4pPr>
      <a:lvl5pPr algn="l" rtl="0" eaLnBrk="0" fontAlgn="base" hangingPunct="0">
        <a:spcBef>
          <a:spcPct val="0"/>
        </a:spcBef>
        <a:spcAft>
          <a:spcPct val="0"/>
        </a:spcAft>
        <a:defRPr kumimoji="1" sz="3000">
          <a:solidFill>
            <a:schemeClr val="tx2"/>
          </a:solidFill>
          <a:latin typeface="Helvetica" pitchFamily="24" charset="0"/>
          <a:ea typeface="Osaka" pitchFamily="24" charset="-128"/>
          <a:cs typeface="Osaka" pitchFamily="24" charset="-128"/>
        </a:defRPr>
      </a:lvl5pPr>
      <a:lvl6pPr marL="342900" algn="l" rtl="0" fontAlgn="base">
        <a:spcBef>
          <a:spcPct val="0"/>
        </a:spcBef>
        <a:spcAft>
          <a:spcPct val="0"/>
        </a:spcAft>
        <a:defRPr kumimoji="1" sz="3000">
          <a:solidFill>
            <a:schemeClr val="tx2"/>
          </a:solidFill>
          <a:latin typeface="Helvetica" pitchFamily="24" charset="0"/>
          <a:ea typeface="Osaka" pitchFamily="24" charset="-128"/>
          <a:cs typeface="Osaka" pitchFamily="24" charset="-128"/>
        </a:defRPr>
      </a:lvl6pPr>
      <a:lvl7pPr marL="685800" algn="l" rtl="0" fontAlgn="base">
        <a:spcBef>
          <a:spcPct val="0"/>
        </a:spcBef>
        <a:spcAft>
          <a:spcPct val="0"/>
        </a:spcAft>
        <a:defRPr kumimoji="1" sz="3000">
          <a:solidFill>
            <a:schemeClr val="tx2"/>
          </a:solidFill>
          <a:latin typeface="Helvetica" pitchFamily="24" charset="0"/>
          <a:ea typeface="Osaka" pitchFamily="24" charset="-128"/>
          <a:cs typeface="Osaka" pitchFamily="24" charset="-128"/>
        </a:defRPr>
      </a:lvl7pPr>
      <a:lvl8pPr marL="1028700" algn="l" rtl="0" fontAlgn="base">
        <a:spcBef>
          <a:spcPct val="0"/>
        </a:spcBef>
        <a:spcAft>
          <a:spcPct val="0"/>
        </a:spcAft>
        <a:defRPr kumimoji="1" sz="3000">
          <a:solidFill>
            <a:schemeClr val="tx2"/>
          </a:solidFill>
          <a:latin typeface="Helvetica" pitchFamily="24" charset="0"/>
          <a:ea typeface="Osaka" pitchFamily="24" charset="-128"/>
          <a:cs typeface="Osaka" pitchFamily="24" charset="-128"/>
        </a:defRPr>
      </a:lvl8pPr>
      <a:lvl9pPr marL="1371600" algn="l" rtl="0" fontAlgn="base">
        <a:spcBef>
          <a:spcPct val="0"/>
        </a:spcBef>
        <a:spcAft>
          <a:spcPct val="0"/>
        </a:spcAft>
        <a:defRPr kumimoji="1" sz="3000">
          <a:solidFill>
            <a:schemeClr val="tx2"/>
          </a:solidFill>
          <a:latin typeface="Helvetica" pitchFamily="24" charset="0"/>
          <a:ea typeface="Osaka" pitchFamily="24" charset="-128"/>
          <a:cs typeface="Osaka" pitchFamily="24" charset="-128"/>
        </a:defRPr>
      </a:lvl9pPr>
    </p:titleStyle>
    <p:bodyStyle>
      <a:lvl1pPr marL="340519" indent="-264319" algn="l" rtl="0" eaLnBrk="0" fontAlgn="base" hangingPunct="0">
        <a:lnSpc>
          <a:spcPct val="110000"/>
        </a:lnSpc>
        <a:spcBef>
          <a:spcPct val="20000"/>
        </a:spcBef>
        <a:spcAft>
          <a:spcPct val="0"/>
        </a:spcAft>
        <a:buClr>
          <a:schemeClr val="hlink"/>
        </a:buClr>
        <a:buSzPct val="100000"/>
        <a:buFont typeface="Wingdings" charset="0"/>
        <a:buChar char="ü"/>
        <a:defRPr kumimoji="1" sz="2400">
          <a:solidFill>
            <a:schemeClr val="tx1"/>
          </a:solidFill>
          <a:latin typeface="+mn-lt"/>
          <a:ea typeface="+mn-ea"/>
          <a:cs typeface="+mn-cs"/>
        </a:defRPr>
      </a:lvl1pPr>
      <a:lvl2pPr marL="689372" indent="-263129" algn="l" rtl="0" eaLnBrk="0" fontAlgn="base" hangingPunct="0">
        <a:spcBef>
          <a:spcPct val="20000"/>
        </a:spcBef>
        <a:spcAft>
          <a:spcPct val="0"/>
        </a:spcAft>
        <a:buClr>
          <a:srgbClr val="FF8000"/>
        </a:buClr>
        <a:buSzPct val="100000"/>
        <a:buFont typeface="Wingdings" charset="0"/>
        <a:buChar char="ü"/>
        <a:defRPr kumimoji="1" sz="2100">
          <a:solidFill>
            <a:schemeClr val="tx1"/>
          </a:solidFill>
          <a:latin typeface="+mn-lt"/>
          <a:ea typeface="+mn-ea"/>
          <a:cs typeface="+mn-cs"/>
        </a:defRPr>
      </a:lvl2pPr>
      <a:lvl3pPr marL="1028700" indent="-238125" algn="l" rtl="0" eaLnBrk="0" fontAlgn="base" hangingPunct="0">
        <a:spcBef>
          <a:spcPct val="20000"/>
        </a:spcBef>
        <a:spcAft>
          <a:spcPct val="0"/>
        </a:spcAft>
        <a:buClr>
          <a:schemeClr val="accent2"/>
        </a:buClr>
        <a:buFont typeface="Wingdings" charset="0"/>
        <a:buChar char="ü"/>
        <a:defRPr kumimoji="1" sz="1800">
          <a:solidFill>
            <a:schemeClr val="tx1"/>
          </a:solidFill>
          <a:latin typeface="+mn-lt"/>
          <a:ea typeface="+mn-ea"/>
          <a:cs typeface="+mn-cs"/>
        </a:defRPr>
      </a:lvl3pPr>
      <a:lvl4pPr marL="1383506" indent="-226219" algn="l" rtl="0" eaLnBrk="0" fontAlgn="base" hangingPunct="0">
        <a:spcBef>
          <a:spcPct val="20000"/>
        </a:spcBef>
        <a:spcAft>
          <a:spcPct val="0"/>
        </a:spcAft>
        <a:buClr>
          <a:schemeClr val="folHlink"/>
        </a:buClr>
        <a:buFont typeface="Wingdings" charset="0"/>
        <a:buChar char="ü"/>
        <a:defRPr kumimoji="1" sz="1500">
          <a:solidFill>
            <a:schemeClr val="tx1"/>
          </a:solidFill>
          <a:latin typeface="+mn-lt"/>
          <a:ea typeface="+mn-ea"/>
          <a:cs typeface="+mn-cs"/>
        </a:defRPr>
      </a:lvl4pPr>
      <a:lvl5pPr marL="1760935" indent="-221456" algn="l" rtl="0" eaLnBrk="0" fontAlgn="base" hangingPunct="0">
        <a:spcBef>
          <a:spcPct val="20000"/>
        </a:spcBef>
        <a:spcAft>
          <a:spcPct val="0"/>
        </a:spcAft>
        <a:buFont typeface="Wingdings" charset="0"/>
        <a:buChar char="ü"/>
        <a:defRPr kumimoji="1" sz="1500">
          <a:solidFill>
            <a:schemeClr val="tx1"/>
          </a:solidFill>
          <a:latin typeface="+mn-lt"/>
          <a:ea typeface="+mn-ea"/>
          <a:cs typeface="+mn-cs"/>
        </a:defRPr>
      </a:lvl5pPr>
      <a:lvl6pPr marL="2103835" indent="-221456" algn="l" rtl="0" fontAlgn="base">
        <a:spcBef>
          <a:spcPct val="20000"/>
        </a:spcBef>
        <a:spcAft>
          <a:spcPct val="0"/>
        </a:spcAft>
        <a:buFont typeface="Wingdings" pitchFamily="24" charset="2"/>
        <a:buChar char="ü"/>
        <a:defRPr kumimoji="1" sz="1500">
          <a:solidFill>
            <a:schemeClr val="tx1"/>
          </a:solidFill>
          <a:latin typeface="+mn-lt"/>
          <a:ea typeface="+mn-ea"/>
          <a:cs typeface="+mn-cs"/>
        </a:defRPr>
      </a:lvl6pPr>
      <a:lvl7pPr marL="2446735" indent="-221456" algn="l" rtl="0" fontAlgn="base">
        <a:spcBef>
          <a:spcPct val="20000"/>
        </a:spcBef>
        <a:spcAft>
          <a:spcPct val="0"/>
        </a:spcAft>
        <a:buFont typeface="Wingdings" pitchFamily="24" charset="2"/>
        <a:buChar char="ü"/>
        <a:defRPr kumimoji="1" sz="1500">
          <a:solidFill>
            <a:schemeClr val="tx1"/>
          </a:solidFill>
          <a:latin typeface="+mn-lt"/>
          <a:ea typeface="+mn-ea"/>
          <a:cs typeface="+mn-cs"/>
        </a:defRPr>
      </a:lvl7pPr>
      <a:lvl8pPr marL="2789635" indent="-221456" algn="l" rtl="0" fontAlgn="base">
        <a:spcBef>
          <a:spcPct val="20000"/>
        </a:spcBef>
        <a:spcAft>
          <a:spcPct val="0"/>
        </a:spcAft>
        <a:buFont typeface="Wingdings" pitchFamily="24" charset="2"/>
        <a:buChar char="ü"/>
        <a:defRPr kumimoji="1" sz="1500">
          <a:solidFill>
            <a:schemeClr val="tx1"/>
          </a:solidFill>
          <a:latin typeface="+mn-lt"/>
          <a:ea typeface="+mn-ea"/>
          <a:cs typeface="+mn-cs"/>
        </a:defRPr>
      </a:lvl8pPr>
      <a:lvl9pPr marL="3132535" indent="-221456" algn="l" rtl="0" fontAlgn="base">
        <a:spcBef>
          <a:spcPct val="20000"/>
        </a:spcBef>
        <a:spcAft>
          <a:spcPct val="0"/>
        </a:spcAft>
        <a:buFont typeface="Wingdings" pitchFamily="24" charset="2"/>
        <a:buChar char="ü"/>
        <a:defRPr kumimoji="1" sz="15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0.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5DBE1-8AD8-D3CE-C8DA-CD675E99B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1C0F3-7A64-1190-AAB9-1B2FEE20E1AC}"/>
              </a:ext>
            </a:extLst>
          </p:cNvPr>
          <p:cNvSpPr>
            <a:spLocks noGrp="1"/>
          </p:cNvSpPr>
          <p:nvPr>
            <p:ph type="title"/>
          </p:nvPr>
        </p:nvSpPr>
        <p:spPr/>
        <p:txBody>
          <a:bodyPr/>
          <a:lstStyle/>
          <a:p>
            <a:endParaRPr lang="en-US"/>
          </a:p>
        </p:txBody>
      </p:sp>
      <p:pic>
        <p:nvPicPr>
          <p:cNvPr id="5" name="Content Placeholder 4" descr="A person with a beard and a white headband&#10;&#10;AI-generated content may be incorrect.">
            <a:extLst>
              <a:ext uri="{FF2B5EF4-FFF2-40B4-BE49-F238E27FC236}">
                <a16:creationId xmlns:a16="http://schemas.microsoft.com/office/drawing/2014/main" id="{F7115D7D-D591-6C27-9204-BB2192F08E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306"/>
            <a:ext cx="9144000" cy="5138057"/>
          </a:xfrm>
        </p:spPr>
      </p:pic>
      <p:sp>
        <p:nvSpPr>
          <p:cNvPr id="6" name="Rectangle 5">
            <a:extLst>
              <a:ext uri="{FF2B5EF4-FFF2-40B4-BE49-F238E27FC236}">
                <a16:creationId xmlns:a16="http://schemas.microsoft.com/office/drawing/2014/main" id="{79DB2988-D876-A0D0-9981-C3D7F6C547B1}"/>
              </a:ext>
            </a:extLst>
          </p:cNvPr>
          <p:cNvSpPr/>
          <p:nvPr/>
        </p:nvSpPr>
        <p:spPr>
          <a:xfrm>
            <a:off x="0" y="735508"/>
            <a:ext cx="9144000" cy="830997"/>
          </a:xfrm>
          <a:prstGeom prst="rect">
            <a:avLst/>
          </a:prstGeom>
          <a:noFill/>
        </p:spPr>
        <p:txBody>
          <a:bodyPr wrap="square" lIns="91440" tIns="45720" rIns="91440" bIns="45720">
            <a:spAutoFit/>
          </a:bodyPr>
          <a:lstStyle/>
          <a:p>
            <a:pPr algn="ctr"/>
            <a:r>
              <a:rPr lang="en-US" sz="48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Leading a Great Endeavor </a:t>
            </a:r>
          </a:p>
        </p:txBody>
      </p:sp>
      <p:sp>
        <p:nvSpPr>
          <p:cNvPr id="7" name="Rectangle 6">
            <a:extLst>
              <a:ext uri="{FF2B5EF4-FFF2-40B4-BE49-F238E27FC236}">
                <a16:creationId xmlns:a16="http://schemas.microsoft.com/office/drawing/2014/main" id="{3F440E7D-D31F-6500-31CC-B754EE59B8E6}"/>
              </a:ext>
            </a:extLst>
          </p:cNvPr>
          <p:cNvSpPr/>
          <p:nvPr/>
        </p:nvSpPr>
        <p:spPr>
          <a:xfrm>
            <a:off x="3098416" y="1927942"/>
            <a:ext cx="5593199" cy="1615827"/>
          </a:xfrm>
          <a:prstGeom prst="rect">
            <a:avLst/>
          </a:prstGeom>
          <a:noFill/>
        </p:spPr>
        <p:txBody>
          <a:bodyPr wrap="none" lIns="91440" tIns="45720" rIns="91440" bIns="45720">
            <a:spAutoFit/>
          </a:bodyPr>
          <a:lstStyle/>
          <a:p>
            <a:pPr algn="ctr"/>
            <a:r>
              <a:rPr lang="en-US" sz="3300" b="1" dirty="0">
                <a:ln w="10160">
                  <a:solidFill>
                    <a:schemeClr val="accent5"/>
                  </a:solidFill>
                  <a:prstDash val="solid"/>
                </a:ln>
                <a:effectLst>
                  <a:outerShdw blurRad="38100" dist="22860" dir="5400000" algn="tl" rotWithShape="0">
                    <a:srgbClr val="000000">
                      <a:alpha val="30000"/>
                    </a:srgbClr>
                  </a:outerShdw>
                </a:effectLst>
                <a:latin typeface="ADLaM Display" panose="02010000000000000000" pitchFamily="2" charset="0"/>
                <a:ea typeface="ADLaM Display" panose="02010000000000000000" pitchFamily="2" charset="0"/>
                <a:cs typeface="ADLaM Display" panose="02010000000000000000" pitchFamily="2" charset="0"/>
              </a:rPr>
              <a:t>A Guide to Strategic Action</a:t>
            </a:r>
          </a:p>
          <a:p>
            <a:pPr algn="ct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DLaM Display" panose="02010000000000000000" pitchFamily="2" charset="0"/>
                <a:ea typeface="ADLaM Display" panose="02010000000000000000" pitchFamily="2" charset="0"/>
                <a:cs typeface="ADLaM Display" panose="02010000000000000000" pitchFamily="2" charset="0"/>
              </a:rPr>
              <a:t> </a:t>
            </a:r>
          </a:p>
          <a:p>
            <a:pPr algn="ctr"/>
            <a:r>
              <a:rPr lang="en-US" sz="3000" b="1" dirty="0">
                <a:ln w="10160">
                  <a:solidFill>
                    <a:schemeClr val="accent5"/>
                  </a:solidFill>
                  <a:prstDash val="solid"/>
                </a:ln>
                <a:effectLst>
                  <a:outerShdw blurRad="38100" dist="22860" dir="5400000" algn="tl" rotWithShape="0">
                    <a:srgbClr val="000000">
                      <a:alpha val="30000"/>
                    </a:srgbClr>
                  </a:outerShdw>
                </a:effectLst>
                <a:latin typeface="ADLaM Display" panose="02010000000000000000" pitchFamily="2" charset="0"/>
                <a:ea typeface="ADLaM Display" panose="02010000000000000000" pitchFamily="2" charset="0"/>
                <a:cs typeface="ADLaM Display" panose="02010000000000000000" pitchFamily="2" charset="0"/>
              </a:rPr>
              <a:t>Nehemiah 1-7</a:t>
            </a:r>
          </a:p>
        </p:txBody>
      </p:sp>
      <p:sp>
        <p:nvSpPr>
          <p:cNvPr id="3" name="Rectangle 2">
            <a:extLst>
              <a:ext uri="{FF2B5EF4-FFF2-40B4-BE49-F238E27FC236}">
                <a16:creationId xmlns:a16="http://schemas.microsoft.com/office/drawing/2014/main" id="{3D188992-A5C9-C886-9A24-A9994F63B51D}"/>
              </a:ext>
            </a:extLst>
          </p:cNvPr>
          <p:cNvSpPr/>
          <p:nvPr/>
        </p:nvSpPr>
        <p:spPr>
          <a:xfrm>
            <a:off x="0" y="-27306"/>
            <a:ext cx="9144000" cy="461665"/>
          </a:xfrm>
          <a:prstGeom prst="rect">
            <a:avLst/>
          </a:prstGeom>
          <a:solidFill>
            <a:schemeClr val="tx1"/>
          </a:solidFill>
        </p:spPr>
        <p:txBody>
          <a:bodyPr wrap="square" lIns="91440" tIns="45720" rIns="91440" bIns="45720">
            <a:spAutoFit/>
          </a:bodyPr>
          <a:lstStyle/>
          <a:p>
            <a:pPr algn="ctr"/>
            <a:r>
              <a:rPr lang="en-US" sz="24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The Nehemiah Model Of Successful Leadership</a:t>
            </a:r>
          </a:p>
        </p:txBody>
      </p:sp>
    </p:spTree>
    <p:extLst>
      <p:ext uri="{BB962C8B-B14F-4D97-AF65-F5344CB8AC3E}">
        <p14:creationId xmlns:p14="http://schemas.microsoft.com/office/powerpoint/2010/main" val="56737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
            <a:ext cx="9143999" cy="5143499"/>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flipH="1">
            <a:off x="-861179" y="1885951"/>
            <a:ext cx="5799886" cy="3314220"/>
          </a:xfrm>
          <a:prstGeom prst="rect">
            <a:avLst/>
          </a:prstGeom>
        </p:spPr>
      </p:pic>
      <p:sp>
        <p:nvSpPr>
          <p:cNvPr id="5" name="TextBox 4"/>
          <p:cNvSpPr txBox="1"/>
          <p:nvPr/>
        </p:nvSpPr>
        <p:spPr>
          <a:xfrm>
            <a:off x="1400175" y="149310"/>
            <a:ext cx="1743076" cy="553998"/>
          </a:xfrm>
          <a:prstGeom prst="rect">
            <a:avLst/>
          </a:prstGeom>
          <a:noFill/>
        </p:spPr>
        <p:txBody>
          <a:bodyPr wrap="square" rtlCol="0">
            <a:spAutoFit/>
          </a:bodyPr>
          <a:lstStyle/>
          <a:p>
            <a:pPr defTabSz="685800" fontAlgn="base" hangingPunct="0"/>
            <a:r>
              <a:rPr lang="en-US" sz="3000" dirty="0">
                <a:solidFill>
                  <a:prstClr val="black"/>
                </a:solidFill>
                <a:latin typeface="Impact" pitchFamily="34" charset="0"/>
              </a:rPr>
              <a:t>Phase # 4</a:t>
            </a:r>
          </a:p>
        </p:txBody>
      </p:sp>
      <p:sp>
        <p:nvSpPr>
          <p:cNvPr id="7" name="TextBox 6"/>
          <p:cNvSpPr txBox="1"/>
          <p:nvPr/>
        </p:nvSpPr>
        <p:spPr>
          <a:xfrm>
            <a:off x="1219200" y="1954918"/>
            <a:ext cx="6858000" cy="1938992"/>
          </a:xfrm>
          <a:prstGeom prst="rect">
            <a:avLst/>
          </a:prstGeom>
          <a:noFill/>
        </p:spPr>
        <p:txBody>
          <a:bodyPr wrap="square" rtlCol="0">
            <a:spAutoFit/>
          </a:bodyPr>
          <a:lstStyle/>
          <a:p>
            <a:pPr algn="ctr" defTabSz="685800" fontAlgn="base" hangingPunct="0"/>
            <a:r>
              <a:rPr lang="en-US" sz="3000" dirty="0">
                <a:solidFill>
                  <a:prstClr val="black"/>
                </a:solidFill>
                <a:latin typeface="Impact" pitchFamily="34" charset="0"/>
              </a:rPr>
              <a:t>How to Mobilize People</a:t>
            </a:r>
          </a:p>
          <a:p>
            <a:pPr algn="ctr" defTabSz="685800" fontAlgn="base" hangingPunct="0"/>
            <a:r>
              <a:rPr lang="en-US" sz="3000" dirty="0">
                <a:solidFill>
                  <a:prstClr val="black"/>
                </a:solidFill>
                <a:latin typeface="Impact" pitchFamily="34" charset="0"/>
              </a:rPr>
              <a:t>for Maximum Productivity </a:t>
            </a:r>
          </a:p>
          <a:p>
            <a:pPr algn="ctr" defTabSz="685800" fontAlgn="base" hangingPunct="0"/>
            <a:endParaRPr lang="en-US" sz="3000" dirty="0">
              <a:solidFill>
                <a:prstClr val="black"/>
              </a:solidFill>
              <a:latin typeface="Impact" pitchFamily="34" charset="0"/>
            </a:endParaRPr>
          </a:p>
          <a:p>
            <a:pPr algn="ctr" defTabSz="685800" fontAlgn="base" hangingPunct="0"/>
            <a:r>
              <a:rPr lang="en-US" sz="3000" dirty="0">
                <a:solidFill>
                  <a:prstClr val="black"/>
                </a:solidFill>
                <a:latin typeface="Impact" pitchFamily="34" charset="0"/>
              </a:rPr>
              <a:t>Nehemiah 3</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909285"/>
            <a:ext cx="5943600" cy="1045633"/>
          </a:xfrm>
          <a:prstGeom prst="rect">
            <a:avLst/>
          </a:prstGeom>
        </p:spPr>
      </p:pic>
    </p:spTree>
    <p:extLst>
      <p:ext uri="{BB962C8B-B14F-4D97-AF65-F5344CB8AC3E}">
        <p14:creationId xmlns:p14="http://schemas.microsoft.com/office/powerpoint/2010/main" val="3707507207"/>
      </p:ext>
    </p:extLst>
  </p:cSld>
  <p:clrMapOvr>
    <a:masterClrMapping/>
  </p:clrMapOvr>
  <p:transition spd="slow" advClick="0" advTm="5000">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581526" cy="4552951"/>
          </a:xfrm>
          <a:prstGeom prst="rect">
            <a:avLst/>
          </a:prstGeom>
        </p:spPr>
      </p:pic>
      <p:pic>
        <p:nvPicPr>
          <p:cNvPr id="8" name="Picture 7"/>
          <p:cNvPicPr>
            <a:picLocks noChangeAspect="1"/>
          </p:cNvPicPr>
          <p:nvPr/>
        </p:nvPicPr>
        <p:blipFill>
          <a:blip r:embed="rId3"/>
          <a:stretch>
            <a:fillRect/>
          </a:stretch>
        </p:blipFill>
        <p:spPr>
          <a:xfrm>
            <a:off x="4581525" y="0"/>
            <a:ext cx="4562476" cy="4552950"/>
          </a:xfrm>
          <a:prstGeom prst="rect">
            <a:avLst/>
          </a:prstGeom>
        </p:spPr>
      </p:pic>
      <p:sp>
        <p:nvSpPr>
          <p:cNvPr id="11" name="TextBox 10"/>
          <p:cNvSpPr txBox="1"/>
          <p:nvPr/>
        </p:nvSpPr>
        <p:spPr>
          <a:xfrm>
            <a:off x="-152400" y="4552950"/>
            <a:ext cx="9115425" cy="584775"/>
          </a:xfrm>
          <a:prstGeom prst="rect">
            <a:avLst/>
          </a:prstGeom>
          <a:noFill/>
        </p:spPr>
        <p:txBody>
          <a:bodyPr wrap="square" rtlCol="0">
            <a:spAutoFit/>
          </a:bodyPr>
          <a:lstStyle/>
          <a:p>
            <a:pPr algn="ctr"/>
            <a:r>
              <a:rPr lang="en-US" sz="3200" b="1" dirty="0">
                <a:solidFill>
                  <a:prstClr val="white"/>
                </a:solidFill>
                <a:latin typeface="Calibri"/>
              </a:rPr>
              <a:t>George Whitefield and John Wesley</a:t>
            </a:r>
          </a:p>
        </p:txBody>
      </p:sp>
    </p:spTree>
    <p:extLst>
      <p:ext uri="{BB962C8B-B14F-4D97-AF65-F5344CB8AC3E}">
        <p14:creationId xmlns:p14="http://schemas.microsoft.com/office/powerpoint/2010/main" val="2020222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4" name="Rectangle 3"/>
          <p:cNvSpPr txBox="1">
            <a:spLocks noChangeArrowheads="1"/>
          </p:cNvSpPr>
          <p:nvPr/>
        </p:nvSpPr>
        <p:spPr>
          <a:xfrm>
            <a:off x="1219200" y="1352550"/>
            <a:ext cx="7239000" cy="299442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None/>
            </a:pPr>
            <a:r>
              <a:rPr lang="en-US" b="1" dirty="0">
                <a:solidFill>
                  <a:prstClr val="black"/>
                </a:solidFill>
                <a:latin typeface="Arial" charset="0"/>
                <a:ea typeface="ＭＳ Ｐゴシック" charset="0"/>
              </a:rPr>
              <a:t>Phase #4 – MOBILIZATION</a:t>
            </a:r>
          </a:p>
          <a:p>
            <a:pPr marL="0" indent="1588">
              <a:buFontTx/>
              <a:buNone/>
            </a:pPr>
            <a:r>
              <a:rPr lang="en-US" dirty="0">
                <a:solidFill>
                  <a:prstClr val="black"/>
                </a:solidFill>
                <a:latin typeface="Calibri"/>
              </a:rPr>
              <a:t>For maximum productivity, organize your project into achievable tasks and mobilize your workers into effective teams. </a:t>
            </a:r>
          </a:p>
          <a:p>
            <a:pPr>
              <a:buFontTx/>
              <a:buNone/>
            </a:pPr>
            <a:endParaRPr lang="en-US" sz="3000" b="1" dirty="0">
              <a:solidFill>
                <a:prstClr val="black"/>
              </a:solidFill>
              <a:latin typeface="Arial" charset="0"/>
              <a:ea typeface="ＭＳ Ｐゴシック" charset="0"/>
            </a:endParaRPr>
          </a:p>
        </p:txBody>
      </p:sp>
      <p:sp>
        <p:nvSpPr>
          <p:cNvPr id="6" name="Rectangle 2"/>
          <p:cNvSpPr txBox="1">
            <a:spLocks noChangeArrowheads="1"/>
          </p:cNvSpPr>
          <p:nvPr/>
        </p:nvSpPr>
        <p:spPr>
          <a:xfrm>
            <a:off x="1905000" y="241100"/>
            <a:ext cx="5486400" cy="90844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i="1" dirty="0">
                <a:solidFill>
                  <a:prstClr val="black"/>
                </a:solidFill>
                <a:latin typeface="Arial" charset="0"/>
                <a:ea typeface="ＭＳ Ｐゴシック" charset="0"/>
              </a:rPr>
              <a:t>The Success Process</a:t>
            </a:r>
            <a:endParaRPr lang="en-US" sz="3600" dirty="0">
              <a:solidFill>
                <a:prstClr val="black"/>
              </a:solidFill>
              <a:latin typeface="Arial" charset="0"/>
              <a:ea typeface="ＭＳ Ｐゴシック" charset="0"/>
            </a:endParaRPr>
          </a:p>
        </p:txBody>
      </p:sp>
    </p:spTree>
    <p:extLst>
      <p:ext uri="{BB962C8B-B14F-4D97-AF65-F5344CB8AC3E}">
        <p14:creationId xmlns:p14="http://schemas.microsoft.com/office/powerpoint/2010/main" val="2585033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9410" name="Rectangle 2"/>
          <p:cNvSpPr>
            <a:spLocks noGrp="1" noChangeArrowheads="1"/>
          </p:cNvSpPr>
          <p:nvPr>
            <p:ph type="title" idx="4294967295"/>
          </p:nvPr>
        </p:nvSpPr>
        <p:spPr>
          <a:xfrm>
            <a:off x="2514600" y="571500"/>
            <a:ext cx="5200650" cy="777479"/>
          </a:xfrm>
        </p:spPr>
        <p:txBody>
          <a:bodyPr/>
          <a:lstStyle/>
          <a:p>
            <a:pPr algn="l" eaLnBrk="1" hangingPunct="1"/>
            <a:r>
              <a:rPr lang="en-US" sz="3000" b="1">
                <a:latin typeface="Arial" charset="0"/>
                <a:ea typeface="ＭＳ Ｐゴシック" charset="0"/>
              </a:rPr>
              <a:t>I. Organize the Project into Achievable Tasks</a:t>
            </a:r>
            <a:r>
              <a:rPr lang="en-US" sz="3000">
                <a:latin typeface="Arial" charset="0"/>
                <a:ea typeface="ＭＳ Ｐゴシック" charset="0"/>
              </a:rPr>
              <a:t> </a:t>
            </a:r>
          </a:p>
        </p:txBody>
      </p:sp>
      <p:sp>
        <p:nvSpPr>
          <p:cNvPr id="529411" name="Rectangle 3"/>
          <p:cNvSpPr>
            <a:spLocks noGrp="1" noChangeArrowheads="1"/>
          </p:cNvSpPr>
          <p:nvPr>
            <p:ph type="body" idx="4294967295"/>
          </p:nvPr>
        </p:nvSpPr>
        <p:spPr>
          <a:xfrm>
            <a:off x="2743200" y="1428750"/>
            <a:ext cx="5143500" cy="2857500"/>
          </a:xfrm>
        </p:spPr>
        <p:txBody>
          <a:bodyPr/>
          <a:lstStyle/>
          <a:p>
            <a:pPr eaLnBrk="1" hangingPunct="1">
              <a:lnSpc>
                <a:spcPct val="90000"/>
              </a:lnSpc>
              <a:buFontTx/>
              <a:buNone/>
            </a:pPr>
            <a:endParaRPr lang="en-US" dirty="0">
              <a:latin typeface="Arial" charset="0"/>
              <a:ea typeface="ＭＳ Ｐゴシック" charset="0"/>
            </a:endParaRPr>
          </a:p>
          <a:p>
            <a:pPr eaLnBrk="1" hangingPunct="1">
              <a:lnSpc>
                <a:spcPct val="90000"/>
              </a:lnSpc>
              <a:buFontTx/>
              <a:buNone/>
            </a:pPr>
            <a:r>
              <a:rPr lang="en-US" dirty="0">
                <a:latin typeface="Arial" charset="0"/>
                <a:ea typeface="ＭＳ Ｐゴシック" charset="0"/>
              </a:rPr>
              <a:t>A. The Tasks should be </a:t>
            </a:r>
            <a:r>
              <a:rPr lang="en-US" b="1" dirty="0">
                <a:latin typeface="Arial" charset="0"/>
                <a:ea typeface="ＭＳ Ｐゴシック" charset="0"/>
              </a:rPr>
              <a:t>Divided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492"/>
            <a:ext cx="9144000" cy="5236257"/>
          </a:xfrm>
          <a:prstGeom prst="rect">
            <a:avLst/>
          </a:prstGeom>
        </p:spPr>
      </p:pic>
    </p:spTree>
    <p:extLst>
      <p:ext uri="{BB962C8B-B14F-4D97-AF65-F5344CB8AC3E}">
        <p14:creationId xmlns:p14="http://schemas.microsoft.com/office/powerpoint/2010/main" val="4117078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04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335" y="0"/>
            <a:ext cx="4563665"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9093" name="Freeform 5"/>
          <p:cNvSpPr>
            <a:spLocks/>
          </p:cNvSpPr>
          <p:nvPr/>
        </p:nvSpPr>
        <p:spPr bwMode="auto">
          <a:xfrm>
            <a:off x="4743450" y="1657351"/>
            <a:ext cx="848916" cy="2640806"/>
          </a:xfrm>
          <a:custGeom>
            <a:avLst/>
            <a:gdLst>
              <a:gd name="T0" fmla="*/ 2147483647 w 713"/>
              <a:gd name="T1" fmla="*/ 2147483647 h 2218"/>
              <a:gd name="T2" fmla="*/ 2147483647 w 713"/>
              <a:gd name="T3" fmla="*/ 2147483647 h 2218"/>
              <a:gd name="T4" fmla="*/ 2147483647 w 713"/>
              <a:gd name="T5" fmla="*/ 2147483647 h 2218"/>
              <a:gd name="T6" fmla="*/ 2147483647 w 713"/>
              <a:gd name="T7" fmla="*/ 2147483647 h 2218"/>
              <a:gd name="T8" fmla="*/ 0 w 713"/>
              <a:gd name="T9" fmla="*/ 2147483647 h 2218"/>
              <a:gd name="T10" fmla="*/ 2147483647 w 713"/>
              <a:gd name="T11" fmla="*/ 2147483647 h 2218"/>
              <a:gd name="T12" fmla="*/ 2147483647 w 713"/>
              <a:gd name="T13" fmla="*/ 2147483647 h 2218"/>
              <a:gd name="T14" fmla="*/ 2147483647 w 713"/>
              <a:gd name="T15" fmla="*/ 2147483647 h 2218"/>
              <a:gd name="T16" fmla="*/ 2147483647 w 713"/>
              <a:gd name="T17" fmla="*/ 2147483647 h 2218"/>
              <a:gd name="T18" fmla="*/ 2147483647 w 713"/>
              <a:gd name="T19" fmla="*/ 2147483647 h 2218"/>
              <a:gd name="T20" fmla="*/ 2147483647 w 713"/>
              <a:gd name="T21" fmla="*/ 2147483647 h 2218"/>
              <a:gd name="T22" fmla="*/ 2147483647 w 713"/>
              <a:gd name="T23" fmla="*/ 2147483647 h 2218"/>
              <a:gd name="T24" fmla="*/ 2147483647 w 713"/>
              <a:gd name="T25" fmla="*/ 2147483647 h 2218"/>
              <a:gd name="T26" fmla="*/ 2147483647 w 713"/>
              <a:gd name="T27" fmla="*/ 2147483647 h 2218"/>
              <a:gd name="T28" fmla="*/ 2147483647 w 713"/>
              <a:gd name="T29" fmla="*/ 2147483647 h 2218"/>
              <a:gd name="T30" fmla="*/ 2147483647 w 713"/>
              <a:gd name="T31" fmla="*/ 2147483647 h 2218"/>
              <a:gd name="T32" fmla="*/ 2147483647 w 713"/>
              <a:gd name="T33" fmla="*/ 2147483647 h 2218"/>
              <a:gd name="T34" fmla="*/ 2147483647 w 713"/>
              <a:gd name="T35" fmla="*/ 2147483647 h 2218"/>
              <a:gd name="T36" fmla="*/ 2147483647 w 713"/>
              <a:gd name="T37" fmla="*/ 2147483647 h 2218"/>
              <a:gd name="T38" fmla="*/ 2147483647 w 713"/>
              <a:gd name="T39" fmla="*/ 2147483647 h 2218"/>
              <a:gd name="T40" fmla="*/ 2147483647 w 713"/>
              <a:gd name="T41" fmla="*/ 2147483647 h 2218"/>
              <a:gd name="T42" fmla="*/ 2147483647 w 713"/>
              <a:gd name="T43" fmla="*/ 2147483647 h 2218"/>
              <a:gd name="T44" fmla="*/ 2147483647 w 713"/>
              <a:gd name="T45" fmla="*/ 2147483647 h 2218"/>
              <a:gd name="T46" fmla="*/ 2147483647 w 713"/>
              <a:gd name="T47" fmla="*/ 2147483647 h 2218"/>
              <a:gd name="T48" fmla="*/ 2147483647 w 713"/>
              <a:gd name="T49" fmla="*/ 2147483647 h 2218"/>
              <a:gd name="T50" fmla="*/ 2147483647 w 713"/>
              <a:gd name="T51" fmla="*/ 2147483647 h 2218"/>
              <a:gd name="T52" fmla="*/ 2147483647 w 713"/>
              <a:gd name="T53" fmla="*/ 0 h 2218"/>
              <a:gd name="T54" fmla="*/ 2147483647 w 713"/>
              <a:gd name="T55" fmla="*/ 2147483647 h 2218"/>
              <a:gd name="T56" fmla="*/ 2147483647 w 713"/>
              <a:gd name="T57" fmla="*/ 2147483647 h 2218"/>
              <a:gd name="T58" fmla="*/ 2147483647 w 713"/>
              <a:gd name="T59" fmla="*/ 2147483647 h 2218"/>
              <a:gd name="T60" fmla="*/ 2147483647 w 713"/>
              <a:gd name="T61" fmla="*/ 2147483647 h 2218"/>
              <a:gd name="T62" fmla="*/ 2147483647 w 713"/>
              <a:gd name="T63" fmla="*/ 2147483647 h 2218"/>
              <a:gd name="T64" fmla="*/ 2147483647 w 713"/>
              <a:gd name="T65" fmla="*/ 2147483647 h 2218"/>
              <a:gd name="T66" fmla="*/ 2147483647 w 713"/>
              <a:gd name="T67" fmla="*/ 2147483647 h 2218"/>
              <a:gd name="T68" fmla="*/ 2147483647 w 713"/>
              <a:gd name="T69" fmla="*/ 2147483647 h 2218"/>
              <a:gd name="T70" fmla="*/ 2147483647 w 713"/>
              <a:gd name="T71" fmla="*/ 2147483647 h 2218"/>
              <a:gd name="T72" fmla="*/ 2147483647 w 713"/>
              <a:gd name="T73" fmla="*/ 2147483647 h 2218"/>
              <a:gd name="T74" fmla="*/ 2147483647 w 713"/>
              <a:gd name="T75" fmla="*/ 2147483647 h 2218"/>
              <a:gd name="T76" fmla="*/ 2147483647 w 713"/>
              <a:gd name="T77" fmla="*/ 2147483647 h 2218"/>
              <a:gd name="T78" fmla="*/ 2147483647 w 713"/>
              <a:gd name="T79" fmla="*/ 2147483647 h 2218"/>
              <a:gd name="T80" fmla="*/ 2147483647 w 713"/>
              <a:gd name="T81" fmla="*/ 2147483647 h 2218"/>
              <a:gd name="T82" fmla="*/ 2147483647 w 713"/>
              <a:gd name="T83" fmla="*/ 2147483647 h 2218"/>
              <a:gd name="T84" fmla="*/ 2147483647 w 713"/>
              <a:gd name="T85" fmla="*/ 2147483647 h 2218"/>
              <a:gd name="T86" fmla="*/ 2147483647 w 713"/>
              <a:gd name="T87" fmla="*/ 2147483647 h 2218"/>
              <a:gd name="T88" fmla="*/ 2147483647 w 713"/>
              <a:gd name="T89" fmla="*/ 2147483647 h 2218"/>
              <a:gd name="T90" fmla="*/ 2147483647 w 713"/>
              <a:gd name="T91" fmla="*/ 2147483647 h 2218"/>
              <a:gd name="T92" fmla="*/ 2147483647 w 713"/>
              <a:gd name="T93" fmla="*/ 2147483647 h 22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13"/>
              <a:gd name="T142" fmla="*/ 0 h 2218"/>
              <a:gd name="T143" fmla="*/ 713 w 713"/>
              <a:gd name="T144" fmla="*/ 2218 h 22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13" h="2218">
                <a:moveTo>
                  <a:pt x="120" y="2208"/>
                </a:moveTo>
                <a:cubicBezTo>
                  <a:pt x="104" y="2161"/>
                  <a:pt x="124" y="2204"/>
                  <a:pt x="88" y="2168"/>
                </a:cubicBezTo>
                <a:cubicBezTo>
                  <a:pt x="71" y="2151"/>
                  <a:pt x="48" y="2096"/>
                  <a:pt x="40" y="2072"/>
                </a:cubicBezTo>
                <a:cubicBezTo>
                  <a:pt x="31" y="1959"/>
                  <a:pt x="42" y="2006"/>
                  <a:pt x="16" y="1928"/>
                </a:cubicBezTo>
                <a:cubicBezTo>
                  <a:pt x="11" y="1912"/>
                  <a:pt x="0" y="1880"/>
                  <a:pt x="0" y="1880"/>
                </a:cubicBezTo>
                <a:cubicBezTo>
                  <a:pt x="6" y="1844"/>
                  <a:pt x="14" y="1811"/>
                  <a:pt x="24" y="1776"/>
                </a:cubicBezTo>
                <a:cubicBezTo>
                  <a:pt x="29" y="1760"/>
                  <a:pt x="35" y="1744"/>
                  <a:pt x="40" y="1728"/>
                </a:cubicBezTo>
                <a:cubicBezTo>
                  <a:pt x="43" y="1720"/>
                  <a:pt x="48" y="1704"/>
                  <a:pt x="48" y="1704"/>
                </a:cubicBezTo>
                <a:cubicBezTo>
                  <a:pt x="61" y="1610"/>
                  <a:pt x="64" y="1475"/>
                  <a:pt x="152" y="1416"/>
                </a:cubicBezTo>
                <a:cubicBezTo>
                  <a:pt x="170" y="1389"/>
                  <a:pt x="198" y="1371"/>
                  <a:pt x="216" y="1344"/>
                </a:cubicBezTo>
                <a:cubicBezTo>
                  <a:pt x="239" y="1310"/>
                  <a:pt x="299" y="1238"/>
                  <a:pt x="312" y="1200"/>
                </a:cubicBezTo>
                <a:cubicBezTo>
                  <a:pt x="330" y="1147"/>
                  <a:pt x="349" y="1095"/>
                  <a:pt x="360" y="1040"/>
                </a:cubicBezTo>
                <a:cubicBezTo>
                  <a:pt x="355" y="970"/>
                  <a:pt x="346" y="908"/>
                  <a:pt x="336" y="840"/>
                </a:cubicBezTo>
                <a:cubicBezTo>
                  <a:pt x="344" y="777"/>
                  <a:pt x="353" y="756"/>
                  <a:pt x="376" y="704"/>
                </a:cubicBezTo>
                <a:cubicBezTo>
                  <a:pt x="376" y="704"/>
                  <a:pt x="396" y="644"/>
                  <a:pt x="400" y="632"/>
                </a:cubicBezTo>
                <a:cubicBezTo>
                  <a:pt x="403" y="624"/>
                  <a:pt x="408" y="608"/>
                  <a:pt x="408" y="608"/>
                </a:cubicBezTo>
                <a:cubicBezTo>
                  <a:pt x="397" y="565"/>
                  <a:pt x="390" y="538"/>
                  <a:pt x="352" y="512"/>
                </a:cubicBezTo>
                <a:cubicBezTo>
                  <a:pt x="347" y="504"/>
                  <a:pt x="343" y="495"/>
                  <a:pt x="336" y="488"/>
                </a:cubicBezTo>
                <a:cubicBezTo>
                  <a:pt x="329" y="481"/>
                  <a:pt x="318" y="479"/>
                  <a:pt x="312" y="472"/>
                </a:cubicBezTo>
                <a:cubicBezTo>
                  <a:pt x="299" y="458"/>
                  <a:pt x="291" y="440"/>
                  <a:pt x="280" y="424"/>
                </a:cubicBezTo>
                <a:cubicBezTo>
                  <a:pt x="275" y="416"/>
                  <a:pt x="267" y="409"/>
                  <a:pt x="264" y="400"/>
                </a:cubicBezTo>
                <a:cubicBezTo>
                  <a:pt x="259" y="384"/>
                  <a:pt x="248" y="352"/>
                  <a:pt x="248" y="352"/>
                </a:cubicBezTo>
                <a:cubicBezTo>
                  <a:pt x="260" y="317"/>
                  <a:pt x="250" y="307"/>
                  <a:pt x="216" y="296"/>
                </a:cubicBezTo>
                <a:cubicBezTo>
                  <a:pt x="179" y="241"/>
                  <a:pt x="193" y="175"/>
                  <a:pt x="200" y="112"/>
                </a:cubicBezTo>
                <a:cubicBezTo>
                  <a:pt x="202" y="98"/>
                  <a:pt x="210" y="65"/>
                  <a:pt x="224" y="56"/>
                </a:cubicBezTo>
                <a:cubicBezTo>
                  <a:pt x="255" y="37"/>
                  <a:pt x="308" y="28"/>
                  <a:pt x="344" y="16"/>
                </a:cubicBezTo>
                <a:cubicBezTo>
                  <a:pt x="360" y="11"/>
                  <a:pt x="392" y="0"/>
                  <a:pt x="392" y="0"/>
                </a:cubicBezTo>
                <a:cubicBezTo>
                  <a:pt x="459" y="3"/>
                  <a:pt x="526" y="1"/>
                  <a:pt x="592" y="8"/>
                </a:cubicBezTo>
                <a:cubicBezTo>
                  <a:pt x="616" y="11"/>
                  <a:pt x="648" y="84"/>
                  <a:pt x="656" y="96"/>
                </a:cubicBezTo>
                <a:cubicBezTo>
                  <a:pt x="698" y="160"/>
                  <a:pt x="697" y="285"/>
                  <a:pt x="712" y="360"/>
                </a:cubicBezTo>
                <a:cubicBezTo>
                  <a:pt x="710" y="380"/>
                  <a:pt x="713" y="453"/>
                  <a:pt x="696" y="488"/>
                </a:cubicBezTo>
                <a:cubicBezTo>
                  <a:pt x="673" y="534"/>
                  <a:pt x="641" y="579"/>
                  <a:pt x="632" y="632"/>
                </a:cubicBezTo>
                <a:cubicBezTo>
                  <a:pt x="625" y="673"/>
                  <a:pt x="627" y="723"/>
                  <a:pt x="608" y="760"/>
                </a:cubicBezTo>
                <a:cubicBezTo>
                  <a:pt x="593" y="790"/>
                  <a:pt x="564" y="798"/>
                  <a:pt x="544" y="824"/>
                </a:cubicBezTo>
                <a:cubicBezTo>
                  <a:pt x="532" y="839"/>
                  <a:pt x="523" y="856"/>
                  <a:pt x="512" y="872"/>
                </a:cubicBezTo>
                <a:cubicBezTo>
                  <a:pt x="498" y="893"/>
                  <a:pt x="496" y="920"/>
                  <a:pt x="488" y="944"/>
                </a:cubicBezTo>
                <a:cubicBezTo>
                  <a:pt x="465" y="1013"/>
                  <a:pt x="452" y="1089"/>
                  <a:pt x="440" y="1160"/>
                </a:cubicBezTo>
                <a:cubicBezTo>
                  <a:pt x="443" y="1195"/>
                  <a:pt x="435" y="1232"/>
                  <a:pt x="448" y="1264"/>
                </a:cubicBezTo>
                <a:cubicBezTo>
                  <a:pt x="455" y="1282"/>
                  <a:pt x="496" y="1296"/>
                  <a:pt x="496" y="1296"/>
                </a:cubicBezTo>
                <a:cubicBezTo>
                  <a:pt x="533" y="1351"/>
                  <a:pt x="522" y="1326"/>
                  <a:pt x="536" y="1368"/>
                </a:cubicBezTo>
                <a:cubicBezTo>
                  <a:pt x="524" y="1451"/>
                  <a:pt x="489" y="1517"/>
                  <a:pt x="456" y="1592"/>
                </a:cubicBezTo>
                <a:cubicBezTo>
                  <a:pt x="432" y="1645"/>
                  <a:pt x="426" y="1705"/>
                  <a:pt x="408" y="1760"/>
                </a:cubicBezTo>
                <a:cubicBezTo>
                  <a:pt x="396" y="1797"/>
                  <a:pt x="361" y="1843"/>
                  <a:pt x="344" y="1880"/>
                </a:cubicBezTo>
                <a:cubicBezTo>
                  <a:pt x="306" y="1964"/>
                  <a:pt x="273" y="2082"/>
                  <a:pt x="192" y="2136"/>
                </a:cubicBezTo>
                <a:cubicBezTo>
                  <a:pt x="149" y="2200"/>
                  <a:pt x="205" y="2123"/>
                  <a:pt x="152" y="2176"/>
                </a:cubicBezTo>
                <a:cubicBezTo>
                  <a:pt x="120" y="2208"/>
                  <a:pt x="155" y="2195"/>
                  <a:pt x="112" y="2216"/>
                </a:cubicBezTo>
                <a:cubicBezTo>
                  <a:pt x="109" y="2218"/>
                  <a:pt x="117" y="2211"/>
                  <a:pt x="120" y="2208"/>
                </a:cubicBezTo>
                <a:close/>
              </a:path>
            </a:pathLst>
          </a:custGeom>
          <a:solidFill>
            <a:srgbClr val="FF0066"/>
          </a:solidFill>
          <a:ln w="76200">
            <a:solidFill>
              <a:schemeClr val="tx1"/>
            </a:solidFill>
            <a:round/>
            <a:headEnd/>
            <a:tailEnd/>
          </a:ln>
        </p:spPr>
        <p:txBody>
          <a:bodyPr/>
          <a:lstStyle/>
          <a:p>
            <a:pPr defTabSz="685800" fontAlgn="base">
              <a:spcBef>
                <a:spcPct val="0"/>
              </a:spcBef>
              <a:spcAft>
                <a:spcPct val="0"/>
              </a:spcAft>
            </a:pPr>
            <a:endParaRPr lang="en-US" sz="2400">
              <a:solidFill>
                <a:srgbClr val="FFFFFF"/>
              </a:solidFill>
              <a:latin typeface="Arial" charset="0"/>
              <a:ea typeface="ＭＳ Ｐゴシック" charset="0"/>
              <a:cs typeface="ＭＳ Ｐゴシック" charset="0"/>
            </a:endParaRPr>
          </a:p>
        </p:txBody>
      </p:sp>
      <p:sp>
        <p:nvSpPr>
          <p:cNvPr id="89099" name="Text Box 11"/>
          <p:cNvSpPr txBox="1">
            <a:spLocks noChangeArrowheads="1"/>
          </p:cNvSpPr>
          <p:nvPr/>
        </p:nvSpPr>
        <p:spPr bwMode="auto">
          <a:xfrm>
            <a:off x="5543550" y="1459241"/>
            <a:ext cx="875110"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Sheep Gate</a:t>
            </a:r>
          </a:p>
        </p:txBody>
      </p:sp>
      <p:sp>
        <p:nvSpPr>
          <p:cNvPr id="89100" name="Text Box 12"/>
          <p:cNvSpPr txBox="1">
            <a:spLocks noChangeArrowheads="1"/>
          </p:cNvSpPr>
          <p:nvPr/>
        </p:nvSpPr>
        <p:spPr bwMode="auto">
          <a:xfrm>
            <a:off x="4972049" y="1257300"/>
            <a:ext cx="592931"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wrap="square">
            <a:spAutoFit/>
          </a:bodyPr>
          <a:lstStyle/>
          <a:p>
            <a:pPr algn="ctr" defTabSz="685800" eaLnBrk="0" fontAlgn="base" hangingPunct="0">
              <a:spcBef>
                <a:spcPct val="0"/>
              </a:spcBef>
              <a:spcAft>
                <a:spcPct val="0"/>
              </a:spcAft>
              <a:defRPr/>
            </a:pPr>
            <a:r>
              <a:rPr lang="en-US" sz="1050" b="1" dirty="0">
                <a:solidFill>
                  <a:srgbClr val="FFFFFF"/>
                </a:solidFill>
                <a:latin typeface="Arial" pitchFamily="24" charset="0"/>
                <a:ea typeface="Osaka"/>
                <a:cs typeface="Osaka"/>
              </a:rPr>
              <a:t>Tower of 100</a:t>
            </a:r>
          </a:p>
        </p:txBody>
      </p:sp>
      <p:sp>
        <p:nvSpPr>
          <p:cNvPr id="89102" name="Text Box 14"/>
          <p:cNvSpPr txBox="1">
            <a:spLocks noChangeArrowheads="1"/>
          </p:cNvSpPr>
          <p:nvPr/>
        </p:nvSpPr>
        <p:spPr bwMode="auto">
          <a:xfrm>
            <a:off x="4114800" y="1257300"/>
            <a:ext cx="800100"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Tower of Hananel</a:t>
            </a:r>
          </a:p>
        </p:txBody>
      </p:sp>
      <p:sp>
        <p:nvSpPr>
          <p:cNvPr id="89103" name="Text Box 15"/>
          <p:cNvSpPr txBox="1">
            <a:spLocks noChangeArrowheads="1"/>
          </p:cNvSpPr>
          <p:nvPr/>
        </p:nvSpPr>
        <p:spPr bwMode="auto">
          <a:xfrm>
            <a:off x="4171950" y="1714500"/>
            <a:ext cx="80010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Fish Gate</a:t>
            </a:r>
          </a:p>
        </p:txBody>
      </p:sp>
      <p:sp>
        <p:nvSpPr>
          <p:cNvPr id="89104" name="Text Box 16"/>
          <p:cNvSpPr txBox="1">
            <a:spLocks noChangeArrowheads="1"/>
          </p:cNvSpPr>
          <p:nvPr/>
        </p:nvSpPr>
        <p:spPr bwMode="auto">
          <a:xfrm>
            <a:off x="4000500" y="2000250"/>
            <a:ext cx="971550"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Jeshanah (Old Gate?)</a:t>
            </a:r>
          </a:p>
        </p:txBody>
      </p:sp>
      <p:sp>
        <p:nvSpPr>
          <p:cNvPr id="89105" name="Text Box 17"/>
          <p:cNvSpPr txBox="1">
            <a:spLocks noChangeArrowheads="1"/>
          </p:cNvSpPr>
          <p:nvPr/>
        </p:nvSpPr>
        <p:spPr bwMode="auto">
          <a:xfrm>
            <a:off x="4114800" y="2457450"/>
            <a:ext cx="9715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Broad Wall</a:t>
            </a:r>
          </a:p>
        </p:txBody>
      </p:sp>
      <p:sp>
        <p:nvSpPr>
          <p:cNvPr id="89106" name="Text Box 18"/>
          <p:cNvSpPr txBox="1">
            <a:spLocks noChangeArrowheads="1"/>
          </p:cNvSpPr>
          <p:nvPr/>
        </p:nvSpPr>
        <p:spPr bwMode="auto">
          <a:xfrm>
            <a:off x="4057650" y="2743200"/>
            <a:ext cx="971550"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Tower of the Ovens?</a:t>
            </a:r>
          </a:p>
        </p:txBody>
      </p:sp>
      <p:sp>
        <p:nvSpPr>
          <p:cNvPr id="89107" name="Text Box 19"/>
          <p:cNvSpPr txBox="1">
            <a:spLocks noChangeArrowheads="1"/>
          </p:cNvSpPr>
          <p:nvPr/>
        </p:nvSpPr>
        <p:spPr bwMode="auto">
          <a:xfrm>
            <a:off x="4000500" y="3200400"/>
            <a:ext cx="9715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Valley Gate</a:t>
            </a:r>
          </a:p>
        </p:txBody>
      </p:sp>
      <p:sp>
        <p:nvSpPr>
          <p:cNvPr id="89108" name="Text Box 20"/>
          <p:cNvSpPr txBox="1">
            <a:spLocks noChangeArrowheads="1"/>
          </p:cNvSpPr>
          <p:nvPr/>
        </p:nvSpPr>
        <p:spPr bwMode="auto">
          <a:xfrm>
            <a:off x="3714750" y="3886200"/>
            <a:ext cx="9715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Dung Gate</a:t>
            </a:r>
          </a:p>
        </p:txBody>
      </p:sp>
      <p:sp>
        <p:nvSpPr>
          <p:cNvPr id="89109" name="Text Box 21"/>
          <p:cNvSpPr txBox="1">
            <a:spLocks noChangeArrowheads="1"/>
          </p:cNvSpPr>
          <p:nvPr/>
        </p:nvSpPr>
        <p:spPr bwMode="auto">
          <a:xfrm>
            <a:off x="3486150" y="4286250"/>
            <a:ext cx="1200150"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Pool of Shelah (Siloam)</a:t>
            </a:r>
          </a:p>
        </p:txBody>
      </p:sp>
      <p:sp>
        <p:nvSpPr>
          <p:cNvPr id="89110" name="Text Box 22"/>
          <p:cNvSpPr txBox="1">
            <a:spLocks noChangeArrowheads="1"/>
          </p:cNvSpPr>
          <p:nvPr/>
        </p:nvSpPr>
        <p:spPr bwMode="auto">
          <a:xfrm>
            <a:off x="4743450" y="4229100"/>
            <a:ext cx="12001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Fountain Gate</a:t>
            </a:r>
          </a:p>
        </p:txBody>
      </p:sp>
      <p:sp>
        <p:nvSpPr>
          <p:cNvPr id="89111" name="Text Box 23"/>
          <p:cNvSpPr txBox="1">
            <a:spLocks noChangeArrowheads="1"/>
          </p:cNvSpPr>
          <p:nvPr/>
        </p:nvSpPr>
        <p:spPr bwMode="auto">
          <a:xfrm>
            <a:off x="5143500" y="3771900"/>
            <a:ext cx="91440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The Angle</a:t>
            </a:r>
          </a:p>
        </p:txBody>
      </p:sp>
      <p:sp>
        <p:nvSpPr>
          <p:cNvPr id="89112" name="Text Box 24"/>
          <p:cNvSpPr txBox="1">
            <a:spLocks noChangeArrowheads="1"/>
          </p:cNvSpPr>
          <p:nvPr/>
        </p:nvSpPr>
        <p:spPr bwMode="auto">
          <a:xfrm>
            <a:off x="5257800" y="3371850"/>
            <a:ext cx="91440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Water Gate</a:t>
            </a:r>
          </a:p>
        </p:txBody>
      </p:sp>
      <p:sp>
        <p:nvSpPr>
          <p:cNvPr id="89113" name="Text Box 25"/>
          <p:cNvSpPr txBox="1">
            <a:spLocks noChangeArrowheads="1"/>
          </p:cNvSpPr>
          <p:nvPr/>
        </p:nvSpPr>
        <p:spPr bwMode="auto">
          <a:xfrm>
            <a:off x="5314950" y="2857500"/>
            <a:ext cx="17716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Great Projecting Tower</a:t>
            </a:r>
          </a:p>
        </p:txBody>
      </p:sp>
      <p:sp>
        <p:nvSpPr>
          <p:cNvPr id="89114" name="Text Box 26"/>
          <p:cNvSpPr txBox="1">
            <a:spLocks noChangeArrowheads="1"/>
          </p:cNvSpPr>
          <p:nvPr/>
        </p:nvSpPr>
        <p:spPr bwMode="auto">
          <a:xfrm>
            <a:off x="5314950" y="2600325"/>
            <a:ext cx="114300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Wall of Ophel</a:t>
            </a:r>
          </a:p>
        </p:txBody>
      </p:sp>
      <p:sp>
        <p:nvSpPr>
          <p:cNvPr id="89115" name="Text Box 27"/>
          <p:cNvSpPr txBox="1">
            <a:spLocks noChangeArrowheads="1"/>
          </p:cNvSpPr>
          <p:nvPr/>
        </p:nvSpPr>
        <p:spPr bwMode="auto">
          <a:xfrm>
            <a:off x="5486400" y="2343150"/>
            <a:ext cx="9715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Horse Gate</a:t>
            </a:r>
          </a:p>
        </p:txBody>
      </p:sp>
      <p:sp>
        <p:nvSpPr>
          <p:cNvPr id="89116" name="Text Box 28"/>
          <p:cNvSpPr txBox="1">
            <a:spLocks noChangeArrowheads="1"/>
          </p:cNvSpPr>
          <p:nvPr/>
        </p:nvSpPr>
        <p:spPr bwMode="auto">
          <a:xfrm>
            <a:off x="5543550" y="2085975"/>
            <a:ext cx="971550" cy="253916"/>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East Gate</a:t>
            </a:r>
          </a:p>
        </p:txBody>
      </p:sp>
      <p:sp>
        <p:nvSpPr>
          <p:cNvPr id="89117" name="Text Box 29"/>
          <p:cNvSpPr txBox="1">
            <a:spLocks noChangeArrowheads="1"/>
          </p:cNvSpPr>
          <p:nvPr/>
        </p:nvSpPr>
        <p:spPr bwMode="auto">
          <a:xfrm>
            <a:off x="5543550" y="1828800"/>
            <a:ext cx="1143000" cy="415498"/>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1050" b="1">
                <a:solidFill>
                  <a:srgbClr val="FFFFFF"/>
                </a:solidFill>
                <a:latin typeface="Arial" pitchFamily="24" charset="0"/>
                <a:ea typeface="Osaka"/>
                <a:cs typeface="Osaka"/>
              </a:rPr>
              <a:t>Inspection Gate</a:t>
            </a:r>
          </a:p>
        </p:txBody>
      </p:sp>
      <p:sp>
        <p:nvSpPr>
          <p:cNvPr id="89124" name="Text Box 36"/>
          <p:cNvSpPr txBox="1">
            <a:spLocks noChangeArrowheads="1"/>
          </p:cNvSpPr>
          <p:nvPr/>
        </p:nvSpPr>
        <p:spPr bwMode="auto">
          <a:xfrm>
            <a:off x="65485" y="1682926"/>
            <a:ext cx="2114550" cy="1815882"/>
          </a:xfrm>
          <a:prstGeom prst="rect">
            <a:avLst/>
          </a:prstGeom>
          <a:solidFill>
            <a:schemeClr val="bg1"/>
          </a:solidFill>
          <a:ln w="12700">
            <a:noFill/>
            <a:miter lim="800000"/>
            <a:headEnd type="none" w="sm" len="sm"/>
            <a:tailEnd type="none" w="sm" len="sm"/>
          </a:ln>
          <a:effectLst>
            <a:outerShdw blurRad="63500" dist="35921" dir="2700000" algn="ctr" rotWithShape="0">
              <a:schemeClr val="bg1"/>
            </a:outerShdw>
          </a:effectLst>
        </p:spPr>
        <p:txBody>
          <a:bodyPr>
            <a:spAutoFit/>
          </a:bodyPr>
          <a:lstStyle/>
          <a:p>
            <a:pPr algn="ctr" defTabSz="685800" eaLnBrk="0" fontAlgn="base" hangingPunct="0">
              <a:spcBef>
                <a:spcPct val="0"/>
              </a:spcBef>
              <a:spcAft>
                <a:spcPct val="0"/>
              </a:spcAft>
              <a:defRPr/>
            </a:pPr>
            <a:r>
              <a:rPr lang="en-US" sz="2800" b="1" dirty="0">
                <a:solidFill>
                  <a:srgbClr val="FFFFFF"/>
                </a:solidFill>
                <a:latin typeface="Arial" pitchFamily="24" charset="0"/>
                <a:ea typeface="Osaka"/>
                <a:cs typeface="Osaka"/>
              </a:rPr>
              <a:t>Walls</a:t>
            </a:r>
          </a:p>
          <a:p>
            <a:pPr algn="ctr" defTabSz="685800" eaLnBrk="0" fontAlgn="base" hangingPunct="0">
              <a:spcBef>
                <a:spcPct val="0"/>
              </a:spcBef>
              <a:spcAft>
                <a:spcPct val="0"/>
              </a:spcAft>
              <a:defRPr/>
            </a:pPr>
            <a:r>
              <a:rPr lang="en-US" sz="2800" b="1" dirty="0">
                <a:solidFill>
                  <a:srgbClr val="FFFFFF"/>
                </a:solidFill>
                <a:latin typeface="Arial" pitchFamily="24" charset="0"/>
                <a:ea typeface="Osaka"/>
                <a:cs typeface="Osaka"/>
              </a:rPr>
              <a:t> and </a:t>
            </a:r>
          </a:p>
          <a:p>
            <a:pPr algn="ctr" defTabSz="685800" eaLnBrk="0" fontAlgn="base" hangingPunct="0">
              <a:spcBef>
                <a:spcPct val="0"/>
              </a:spcBef>
              <a:spcAft>
                <a:spcPct val="0"/>
              </a:spcAft>
              <a:defRPr/>
            </a:pPr>
            <a:r>
              <a:rPr lang="en-US" sz="2800" b="1" dirty="0">
                <a:solidFill>
                  <a:srgbClr val="FFFFFF"/>
                </a:solidFill>
                <a:latin typeface="Arial" pitchFamily="24" charset="0"/>
                <a:ea typeface="Osaka"/>
                <a:cs typeface="Osaka"/>
              </a:rPr>
              <a:t>Gates</a:t>
            </a:r>
          </a:p>
          <a:p>
            <a:pPr algn="ctr" defTabSz="685800" eaLnBrk="0" fontAlgn="base" hangingPunct="0">
              <a:spcBef>
                <a:spcPct val="0"/>
              </a:spcBef>
              <a:spcAft>
                <a:spcPct val="0"/>
              </a:spcAft>
              <a:defRPr/>
            </a:pPr>
            <a:r>
              <a:rPr lang="en-US" sz="2800" b="1" dirty="0">
                <a:solidFill>
                  <a:srgbClr val="FFFFFF"/>
                </a:solidFill>
                <a:latin typeface="Arial" pitchFamily="24" charset="0"/>
                <a:ea typeface="Osaka"/>
                <a:cs typeface="Osaka"/>
              </a:rPr>
              <a:t> (</a:t>
            </a:r>
            <a:r>
              <a:rPr lang="en-US" sz="2800" b="1" dirty="0" err="1">
                <a:solidFill>
                  <a:srgbClr val="FFFFFF"/>
                </a:solidFill>
                <a:latin typeface="Arial" pitchFamily="24" charset="0"/>
                <a:ea typeface="Osaka"/>
                <a:cs typeface="Osaka"/>
              </a:rPr>
              <a:t>Neh</a:t>
            </a:r>
            <a:r>
              <a:rPr lang="en-US" sz="2800" b="1" dirty="0">
                <a:solidFill>
                  <a:srgbClr val="FFFFFF"/>
                </a:solidFill>
                <a:latin typeface="Arial" pitchFamily="24" charset="0"/>
                <a:ea typeface="Osaka"/>
                <a:cs typeface="Osaka"/>
              </a:rPr>
              <a:t> 3)</a:t>
            </a:r>
          </a:p>
        </p:txBody>
      </p:sp>
    </p:spTree>
    <p:extLst>
      <p:ext uri="{BB962C8B-B14F-4D97-AF65-F5344CB8AC3E}">
        <p14:creationId xmlns:p14="http://schemas.microsoft.com/office/powerpoint/2010/main" val="840681006"/>
      </p:ext>
    </p:extLst>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afterEffect">
                                  <p:stCondLst>
                                    <p:cond delay="3750"/>
                                  </p:stCondLst>
                                  <p:childTnLst>
                                    <p:set>
                                      <p:cBhvr>
                                        <p:cTn id="6" dur="1" fill="hold">
                                          <p:stCondLst>
                                            <p:cond delay="0"/>
                                          </p:stCondLst>
                                        </p:cTn>
                                        <p:tgtEl>
                                          <p:spTgt spid="89093"/>
                                        </p:tgtEl>
                                        <p:attrNameLst>
                                          <p:attrName>style.visibility</p:attrName>
                                        </p:attrNameLst>
                                      </p:cBhvr>
                                      <p:to>
                                        <p:strVal val="visible"/>
                                      </p:to>
                                    </p:set>
                                    <p:animEffect transition="in" filter="checkerboard(across)">
                                      <p:cBhvr>
                                        <p:cTn id="7" dur="500"/>
                                        <p:tgtEl>
                                          <p:spTgt spid="89093"/>
                                        </p:tgtEl>
                                      </p:cBhvr>
                                    </p:animEffect>
                                  </p:childTnLst>
                                </p:cTn>
                              </p:par>
                            </p:childTnLst>
                          </p:cTn>
                        </p:par>
                        <p:par>
                          <p:cTn id="8" fill="hold" nodeType="withGroup">
                            <p:stCondLst>
                              <p:cond delay="4250"/>
                            </p:stCondLst>
                            <p:childTnLst>
                              <p:par>
                                <p:cTn id="9" presetID="9" presetClass="entr" presetSubtype="0" fill="hold" grpId="0" nodeType="afterEffect">
                                  <p:stCondLst>
                                    <p:cond delay="0"/>
                                  </p:stCondLst>
                                  <p:childTnLst>
                                    <p:set>
                                      <p:cBhvr>
                                        <p:cTn id="10" dur="1" fill="hold">
                                          <p:stCondLst>
                                            <p:cond delay="0"/>
                                          </p:stCondLst>
                                        </p:cTn>
                                        <p:tgtEl>
                                          <p:spTgt spid="89099"/>
                                        </p:tgtEl>
                                        <p:attrNameLst>
                                          <p:attrName>style.visibility</p:attrName>
                                        </p:attrNameLst>
                                      </p:cBhvr>
                                      <p:to>
                                        <p:strVal val="visible"/>
                                      </p:to>
                                    </p:set>
                                    <p:animEffect transition="in" filter="dissolve">
                                      <p:cBhvr>
                                        <p:cTn id="11" dur="500"/>
                                        <p:tgtEl>
                                          <p:spTgt spid="89099"/>
                                        </p:tgtEl>
                                      </p:cBhvr>
                                    </p:animEffect>
                                  </p:childTnLst>
                                </p:cTn>
                              </p:par>
                            </p:childTnLst>
                          </p:cTn>
                        </p:par>
                        <p:par>
                          <p:cTn id="12" fill="hold" nodeType="withGroup">
                            <p:stCondLst>
                              <p:cond delay="4750"/>
                            </p:stCondLst>
                            <p:childTnLst>
                              <p:par>
                                <p:cTn id="13" presetID="9" presetClass="entr" presetSubtype="0" fill="hold" grpId="0" nodeType="afterEffect">
                                  <p:stCondLst>
                                    <p:cond delay="0"/>
                                  </p:stCondLst>
                                  <p:childTnLst>
                                    <p:set>
                                      <p:cBhvr>
                                        <p:cTn id="14" dur="1" fill="hold">
                                          <p:stCondLst>
                                            <p:cond delay="0"/>
                                          </p:stCondLst>
                                        </p:cTn>
                                        <p:tgtEl>
                                          <p:spTgt spid="89100"/>
                                        </p:tgtEl>
                                        <p:attrNameLst>
                                          <p:attrName>style.visibility</p:attrName>
                                        </p:attrNameLst>
                                      </p:cBhvr>
                                      <p:to>
                                        <p:strVal val="visible"/>
                                      </p:to>
                                    </p:set>
                                    <p:animEffect transition="in" filter="dissolve">
                                      <p:cBhvr>
                                        <p:cTn id="15" dur="500"/>
                                        <p:tgtEl>
                                          <p:spTgt spid="89100"/>
                                        </p:tgtEl>
                                      </p:cBhvr>
                                    </p:animEffect>
                                  </p:childTnLst>
                                </p:cTn>
                              </p:par>
                            </p:childTnLst>
                          </p:cTn>
                        </p:par>
                        <p:par>
                          <p:cTn id="16" fill="hold" nodeType="withGroup">
                            <p:stCondLst>
                              <p:cond delay="5250"/>
                            </p:stCondLst>
                            <p:childTnLst>
                              <p:par>
                                <p:cTn id="17" presetID="9" presetClass="entr" presetSubtype="0" fill="hold" grpId="0" nodeType="afterEffect">
                                  <p:stCondLst>
                                    <p:cond delay="0"/>
                                  </p:stCondLst>
                                  <p:childTnLst>
                                    <p:set>
                                      <p:cBhvr>
                                        <p:cTn id="18" dur="1" fill="hold">
                                          <p:stCondLst>
                                            <p:cond delay="0"/>
                                          </p:stCondLst>
                                        </p:cTn>
                                        <p:tgtEl>
                                          <p:spTgt spid="89102"/>
                                        </p:tgtEl>
                                        <p:attrNameLst>
                                          <p:attrName>style.visibility</p:attrName>
                                        </p:attrNameLst>
                                      </p:cBhvr>
                                      <p:to>
                                        <p:strVal val="visible"/>
                                      </p:to>
                                    </p:set>
                                    <p:animEffect transition="in" filter="dissolve">
                                      <p:cBhvr>
                                        <p:cTn id="19" dur="500"/>
                                        <p:tgtEl>
                                          <p:spTgt spid="89102"/>
                                        </p:tgtEl>
                                      </p:cBhvr>
                                    </p:animEffect>
                                  </p:childTnLst>
                                </p:cTn>
                              </p:par>
                            </p:childTnLst>
                          </p:cTn>
                        </p:par>
                        <p:par>
                          <p:cTn id="20" fill="hold" nodeType="withGroup">
                            <p:stCondLst>
                              <p:cond delay="5750"/>
                            </p:stCondLst>
                            <p:childTnLst>
                              <p:par>
                                <p:cTn id="21" presetID="9" presetClass="entr" presetSubtype="0" fill="hold" grpId="0" nodeType="afterEffect">
                                  <p:stCondLst>
                                    <p:cond delay="0"/>
                                  </p:stCondLst>
                                  <p:childTnLst>
                                    <p:set>
                                      <p:cBhvr>
                                        <p:cTn id="22" dur="1" fill="hold">
                                          <p:stCondLst>
                                            <p:cond delay="0"/>
                                          </p:stCondLst>
                                        </p:cTn>
                                        <p:tgtEl>
                                          <p:spTgt spid="89103"/>
                                        </p:tgtEl>
                                        <p:attrNameLst>
                                          <p:attrName>style.visibility</p:attrName>
                                        </p:attrNameLst>
                                      </p:cBhvr>
                                      <p:to>
                                        <p:strVal val="visible"/>
                                      </p:to>
                                    </p:set>
                                    <p:animEffect transition="in" filter="dissolve">
                                      <p:cBhvr>
                                        <p:cTn id="23" dur="500"/>
                                        <p:tgtEl>
                                          <p:spTgt spid="89103"/>
                                        </p:tgtEl>
                                      </p:cBhvr>
                                    </p:animEffect>
                                  </p:childTnLst>
                                </p:cTn>
                              </p:par>
                            </p:childTnLst>
                          </p:cTn>
                        </p:par>
                        <p:par>
                          <p:cTn id="24" fill="hold" nodeType="withGroup">
                            <p:stCondLst>
                              <p:cond delay="6250"/>
                            </p:stCondLst>
                            <p:childTnLst>
                              <p:par>
                                <p:cTn id="25" presetID="9" presetClass="entr" presetSubtype="0" fill="hold" grpId="0" nodeType="afterEffect">
                                  <p:stCondLst>
                                    <p:cond delay="0"/>
                                  </p:stCondLst>
                                  <p:childTnLst>
                                    <p:set>
                                      <p:cBhvr>
                                        <p:cTn id="26" dur="1" fill="hold">
                                          <p:stCondLst>
                                            <p:cond delay="0"/>
                                          </p:stCondLst>
                                        </p:cTn>
                                        <p:tgtEl>
                                          <p:spTgt spid="89104"/>
                                        </p:tgtEl>
                                        <p:attrNameLst>
                                          <p:attrName>style.visibility</p:attrName>
                                        </p:attrNameLst>
                                      </p:cBhvr>
                                      <p:to>
                                        <p:strVal val="visible"/>
                                      </p:to>
                                    </p:set>
                                    <p:animEffect transition="in" filter="dissolve">
                                      <p:cBhvr>
                                        <p:cTn id="27" dur="500"/>
                                        <p:tgtEl>
                                          <p:spTgt spid="89104"/>
                                        </p:tgtEl>
                                      </p:cBhvr>
                                    </p:animEffect>
                                  </p:childTnLst>
                                </p:cTn>
                              </p:par>
                            </p:childTnLst>
                          </p:cTn>
                        </p:par>
                        <p:par>
                          <p:cTn id="28" fill="hold" nodeType="withGroup">
                            <p:stCondLst>
                              <p:cond delay="6750"/>
                            </p:stCondLst>
                            <p:childTnLst>
                              <p:par>
                                <p:cTn id="29" presetID="9" presetClass="entr" presetSubtype="0" fill="hold" grpId="0" nodeType="afterEffect">
                                  <p:stCondLst>
                                    <p:cond delay="0"/>
                                  </p:stCondLst>
                                  <p:childTnLst>
                                    <p:set>
                                      <p:cBhvr>
                                        <p:cTn id="30" dur="1" fill="hold">
                                          <p:stCondLst>
                                            <p:cond delay="0"/>
                                          </p:stCondLst>
                                        </p:cTn>
                                        <p:tgtEl>
                                          <p:spTgt spid="89105"/>
                                        </p:tgtEl>
                                        <p:attrNameLst>
                                          <p:attrName>style.visibility</p:attrName>
                                        </p:attrNameLst>
                                      </p:cBhvr>
                                      <p:to>
                                        <p:strVal val="visible"/>
                                      </p:to>
                                    </p:set>
                                    <p:animEffect transition="in" filter="dissolve">
                                      <p:cBhvr>
                                        <p:cTn id="31" dur="500"/>
                                        <p:tgtEl>
                                          <p:spTgt spid="89105"/>
                                        </p:tgtEl>
                                      </p:cBhvr>
                                    </p:animEffect>
                                  </p:childTnLst>
                                </p:cTn>
                              </p:par>
                            </p:childTnLst>
                          </p:cTn>
                        </p:par>
                        <p:par>
                          <p:cTn id="32" fill="hold" nodeType="withGroup">
                            <p:stCondLst>
                              <p:cond delay="7250"/>
                            </p:stCondLst>
                            <p:childTnLst>
                              <p:par>
                                <p:cTn id="33" presetID="9" presetClass="entr" presetSubtype="0" fill="hold" grpId="0" nodeType="afterEffect">
                                  <p:stCondLst>
                                    <p:cond delay="0"/>
                                  </p:stCondLst>
                                  <p:childTnLst>
                                    <p:set>
                                      <p:cBhvr>
                                        <p:cTn id="34" dur="1" fill="hold">
                                          <p:stCondLst>
                                            <p:cond delay="0"/>
                                          </p:stCondLst>
                                        </p:cTn>
                                        <p:tgtEl>
                                          <p:spTgt spid="89106"/>
                                        </p:tgtEl>
                                        <p:attrNameLst>
                                          <p:attrName>style.visibility</p:attrName>
                                        </p:attrNameLst>
                                      </p:cBhvr>
                                      <p:to>
                                        <p:strVal val="visible"/>
                                      </p:to>
                                    </p:set>
                                    <p:animEffect transition="in" filter="dissolve">
                                      <p:cBhvr>
                                        <p:cTn id="35" dur="500"/>
                                        <p:tgtEl>
                                          <p:spTgt spid="89106"/>
                                        </p:tgtEl>
                                      </p:cBhvr>
                                    </p:animEffect>
                                  </p:childTnLst>
                                </p:cTn>
                              </p:par>
                            </p:childTnLst>
                          </p:cTn>
                        </p:par>
                        <p:par>
                          <p:cTn id="36" fill="hold" nodeType="withGroup">
                            <p:stCondLst>
                              <p:cond delay="7750"/>
                            </p:stCondLst>
                            <p:childTnLst>
                              <p:par>
                                <p:cTn id="37" presetID="9" presetClass="entr" presetSubtype="0" fill="hold" grpId="0" nodeType="afterEffect">
                                  <p:stCondLst>
                                    <p:cond delay="0"/>
                                  </p:stCondLst>
                                  <p:childTnLst>
                                    <p:set>
                                      <p:cBhvr>
                                        <p:cTn id="38" dur="1" fill="hold">
                                          <p:stCondLst>
                                            <p:cond delay="0"/>
                                          </p:stCondLst>
                                        </p:cTn>
                                        <p:tgtEl>
                                          <p:spTgt spid="89107"/>
                                        </p:tgtEl>
                                        <p:attrNameLst>
                                          <p:attrName>style.visibility</p:attrName>
                                        </p:attrNameLst>
                                      </p:cBhvr>
                                      <p:to>
                                        <p:strVal val="visible"/>
                                      </p:to>
                                    </p:set>
                                    <p:animEffect transition="in" filter="dissolve">
                                      <p:cBhvr>
                                        <p:cTn id="39" dur="500"/>
                                        <p:tgtEl>
                                          <p:spTgt spid="89107"/>
                                        </p:tgtEl>
                                      </p:cBhvr>
                                    </p:animEffect>
                                  </p:childTnLst>
                                </p:cTn>
                              </p:par>
                            </p:childTnLst>
                          </p:cTn>
                        </p:par>
                        <p:par>
                          <p:cTn id="40" fill="hold" nodeType="withGroup">
                            <p:stCondLst>
                              <p:cond delay="8250"/>
                            </p:stCondLst>
                            <p:childTnLst>
                              <p:par>
                                <p:cTn id="41" presetID="9" presetClass="entr" presetSubtype="0" fill="hold" grpId="0" nodeType="afterEffect">
                                  <p:stCondLst>
                                    <p:cond delay="0"/>
                                  </p:stCondLst>
                                  <p:childTnLst>
                                    <p:set>
                                      <p:cBhvr>
                                        <p:cTn id="42" dur="1" fill="hold">
                                          <p:stCondLst>
                                            <p:cond delay="0"/>
                                          </p:stCondLst>
                                        </p:cTn>
                                        <p:tgtEl>
                                          <p:spTgt spid="89108"/>
                                        </p:tgtEl>
                                        <p:attrNameLst>
                                          <p:attrName>style.visibility</p:attrName>
                                        </p:attrNameLst>
                                      </p:cBhvr>
                                      <p:to>
                                        <p:strVal val="visible"/>
                                      </p:to>
                                    </p:set>
                                    <p:animEffect transition="in" filter="dissolve">
                                      <p:cBhvr>
                                        <p:cTn id="43" dur="500"/>
                                        <p:tgtEl>
                                          <p:spTgt spid="89108"/>
                                        </p:tgtEl>
                                      </p:cBhvr>
                                    </p:animEffect>
                                  </p:childTnLst>
                                </p:cTn>
                              </p:par>
                            </p:childTnLst>
                          </p:cTn>
                        </p:par>
                        <p:par>
                          <p:cTn id="44" fill="hold" nodeType="withGroup">
                            <p:stCondLst>
                              <p:cond delay="8750"/>
                            </p:stCondLst>
                            <p:childTnLst>
                              <p:par>
                                <p:cTn id="45" presetID="9" presetClass="entr" presetSubtype="0" fill="hold" grpId="0" nodeType="afterEffect">
                                  <p:stCondLst>
                                    <p:cond delay="0"/>
                                  </p:stCondLst>
                                  <p:childTnLst>
                                    <p:set>
                                      <p:cBhvr>
                                        <p:cTn id="46" dur="1" fill="hold">
                                          <p:stCondLst>
                                            <p:cond delay="0"/>
                                          </p:stCondLst>
                                        </p:cTn>
                                        <p:tgtEl>
                                          <p:spTgt spid="89109"/>
                                        </p:tgtEl>
                                        <p:attrNameLst>
                                          <p:attrName>style.visibility</p:attrName>
                                        </p:attrNameLst>
                                      </p:cBhvr>
                                      <p:to>
                                        <p:strVal val="visible"/>
                                      </p:to>
                                    </p:set>
                                    <p:animEffect transition="in" filter="dissolve">
                                      <p:cBhvr>
                                        <p:cTn id="47" dur="500"/>
                                        <p:tgtEl>
                                          <p:spTgt spid="89109"/>
                                        </p:tgtEl>
                                      </p:cBhvr>
                                    </p:animEffect>
                                  </p:childTnLst>
                                </p:cTn>
                              </p:par>
                            </p:childTnLst>
                          </p:cTn>
                        </p:par>
                        <p:par>
                          <p:cTn id="48" fill="hold" nodeType="withGroup">
                            <p:stCondLst>
                              <p:cond delay="9250"/>
                            </p:stCondLst>
                            <p:childTnLst>
                              <p:par>
                                <p:cTn id="49" presetID="9" presetClass="entr" presetSubtype="0" fill="hold" grpId="0" nodeType="afterEffect">
                                  <p:stCondLst>
                                    <p:cond delay="0"/>
                                  </p:stCondLst>
                                  <p:childTnLst>
                                    <p:set>
                                      <p:cBhvr>
                                        <p:cTn id="50" dur="1" fill="hold">
                                          <p:stCondLst>
                                            <p:cond delay="0"/>
                                          </p:stCondLst>
                                        </p:cTn>
                                        <p:tgtEl>
                                          <p:spTgt spid="89110"/>
                                        </p:tgtEl>
                                        <p:attrNameLst>
                                          <p:attrName>style.visibility</p:attrName>
                                        </p:attrNameLst>
                                      </p:cBhvr>
                                      <p:to>
                                        <p:strVal val="visible"/>
                                      </p:to>
                                    </p:set>
                                    <p:animEffect transition="in" filter="dissolve">
                                      <p:cBhvr>
                                        <p:cTn id="51" dur="500"/>
                                        <p:tgtEl>
                                          <p:spTgt spid="89110"/>
                                        </p:tgtEl>
                                      </p:cBhvr>
                                    </p:animEffect>
                                  </p:childTnLst>
                                </p:cTn>
                              </p:par>
                            </p:childTnLst>
                          </p:cTn>
                        </p:par>
                        <p:par>
                          <p:cTn id="52" fill="hold" nodeType="withGroup">
                            <p:stCondLst>
                              <p:cond delay="9750"/>
                            </p:stCondLst>
                            <p:childTnLst>
                              <p:par>
                                <p:cTn id="53" presetID="9" presetClass="entr" presetSubtype="0" fill="hold" grpId="0" nodeType="afterEffect">
                                  <p:stCondLst>
                                    <p:cond delay="0"/>
                                  </p:stCondLst>
                                  <p:childTnLst>
                                    <p:set>
                                      <p:cBhvr>
                                        <p:cTn id="54" dur="1" fill="hold">
                                          <p:stCondLst>
                                            <p:cond delay="0"/>
                                          </p:stCondLst>
                                        </p:cTn>
                                        <p:tgtEl>
                                          <p:spTgt spid="89111"/>
                                        </p:tgtEl>
                                        <p:attrNameLst>
                                          <p:attrName>style.visibility</p:attrName>
                                        </p:attrNameLst>
                                      </p:cBhvr>
                                      <p:to>
                                        <p:strVal val="visible"/>
                                      </p:to>
                                    </p:set>
                                    <p:animEffect transition="in" filter="dissolve">
                                      <p:cBhvr>
                                        <p:cTn id="55" dur="500"/>
                                        <p:tgtEl>
                                          <p:spTgt spid="89111"/>
                                        </p:tgtEl>
                                      </p:cBhvr>
                                    </p:animEffect>
                                  </p:childTnLst>
                                </p:cTn>
                              </p:par>
                            </p:childTnLst>
                          </p:cTn>
                        </p:par>
                        <p:par>
                          <p:cTn id="56" fill="hold" nodeType="withGroup">
                            <p:stCondLst>
                              <p:cond delay="10250"/>
                            </p:stCondLst>
                            <p:childTnLst>
                              <p:par>
                                <p:cTn id="57" presetID="9" presetClass="entr" presetSubtype="0" fill="hold" grpId="0" nodeType="afterEffect">
                                  <p:stCondLst>
                                    <p:cond delay="0"/>
                                  </p:stCondLst>
                                  <p:childTnLst>
                                    <p:set>
                                      <p:cBhvr>
                                        <p:cTn id="58" dur="1" fill="hold">
                                          <p:stCondLst>
                                            <p:cond delay="0"/>
                                          </p:stCondLst>
                                        </p:cTn>
                                        <p:tgtEl>
                                          <p:spTgt spid="89112"/>
                                        </p:tgtEl>
                                        <p:attrNameLst>
                                          <p:attrName>style.visibility</p:attrName>
                                        </p:attrNameLst>
                                      </p:cBhvr>
                                      <p:to>
                                        <p:strVal val="visible"/>
                                      </p:to>
                                    </p:set>
                                    <p:animEffect transition="in" filter="dissolve">
                                      <p:cBhvr>
                                        <p:cTn id="59" dur="500"/>
                                        <p:tgtEl>
                                          <p:spTgt spid="89112"/>
                                        </p:tgtEl>
                                      </p:cBhvr>
                                    </p:animEffect>
                                  </p:childTnLst>
                                </p:cTn>
                              </p:par>
                            </p:childTnLst>
                          </p:cTn>
                        </p:par>
                        <p:par>
                          <p:cTn id="60" fill="hold" nodeType="withGroup">
                            <p:stCondLst>
                              <p:cond delay="10750"/>
                            </p:stCondLst>
                            <p:childTnLst>
                              <p:par>
                                <p:cTn id="61" presetID="9" presetClass="entr" presetSubtype="0" fill="hold" grpId="0" nodeType="afterEffect">
                                  <p:stCondLst>
                                    <p:cond delay="0"/>
                                  </p:stCondLst>
                                  <p:childTnLst>
                                    <p:set>
                                      <p:cBhvr>
                                        <p:cTn id="62" dur="1" fill="hold">
                                          <p:stCondLst>
                                            <p:cond delay="0"/>
                                          </p:stCondLst>
                                        </p:cTn>
                                        <p:tgtEl>
                                          <p:spTgt spid="89113"/>
                                        </p:tgtEl>
                                        <p:attrNameLst>
                                          <p:attrName>style.visibility</p:attrName>
                                        </p:attrNameLst>
                                      </p:cBhvr>
                                      <p:to>
                                        <p:strVal val="visible"/>
                                      </p:to>
                                    </p:set>
                                    <p:animEffect transition="in" filter="dissolve">
                                      <p:cBhvr>
                                        <p:cTn id="63" dur="500"/>
                                        <p:tgtEl>
                                          <p:spTgt spid="89113"/>
                                        </p:tgtEl>
                                      </p:cBhvr>
                                    </p:animEffect>
                                  </p:childTnLst>
                                </p:cTn>
                              </p:par>
                            </p:childTnLst>
                          </p:cTn>
                        </p:par>
                        <p:par>
                          <p:cTn id="64" fill="hold" nodeType="withGroup">
                            <p:stCondLst>
                              <p:cond delay="11250"/>
                            </p:stCondLst>
                            <p:childTnLst>
                              <p:par>
                                <p:cTn id="65" presetID="9" presetClass="entr" presetSubtype="0" fill="hold" grpId="0" nodeType="afterEffect">
                                  <p:stCondLst>
                                    <p:cond delay="0"/>
                                  </p:stCondLst>
                                  <p:childTnLst>
                                    <p:set>
                                      <p:cBhvr>
                                        <p:cTn id="66" dur="1" fill="hold">
                                          <p:stCondLst>
                                            <p:cond delay="0"/>
                                          </p:stCondLst>
                                        </p:cTn>
                                        <p:tgtEl>
                                          <p:spTgt spid="89114"/>
                                        </p:tgtEl>
                                        <p:attrNameLst>
                                          <p:attrName>style.visibility</p:attrName>
                                        </p:attrNameLst>
                                      </p:cBhvr>
                                      <p:to>
                                        <p:strVal val="visible"/>
                                      </p:to>
                                    </p:set>
                                    <p:animEffect transition="in" filter="dissolve">
                                      <p:cBhvr>
                                        <p:cTn id="67" dur="500"/>
                                        <p:tgtEl>
                                          <p:spTgt spid="89114"/>
                                        </p:tgtEl>
                                      </p:cBhvr>
                                    </p:animEffect>
                                  </p:childTnLst>
                                </p:cTn>
                              </p:par>
                            </p:childTnLst>
                          </p:cTn>
                        </p:par>
                        <p:par>
                          <p:cTn id="68" fill="hold" nodeType="withGroup">
                            <p:stCondLst>
                              <p:cond delay="11750"/>
                            </p:stCondLst>
                            <p:childTnLst>
                              <p:par>
                                <p:cTn id="69" presetID="9" presetClass="entr" presetSubtype="0" fill="hold" grpId="0" nodeType="afterEffect">
                                  <p:stCondLst>
                                    <p:cond delay="0"/>
                                  </p:stCondLst>
                                  <p:childTnLst>
                                    <p:set>
                                      <p:cBhvr>
                                        <p:cTn id="70" dur="1" fill="hold">
                                          <p:stCondLst>
                                            <p:cond delay="0"/>
                                          </p:stCondLst>
                                        </p:cTn>
                                        <p:tgtEl>
                                          <p:spTgt spid="89115"/>
                                        </p:tgtEl>
                                        <p:attrNameLst>
                                          <p:attrName>style.visibility</p:attrName>
                                        </p:attrNameLst>
                                      </p:cBhvr>
                                      <p:to>
                                        <p:strVal val="visible"/>
                                      </p:to>
                                    </p:set>
                                    <p:animEffect transition="in" filter="dissolve">
                                      <p:cBhvr>
                                        <p:cTn id="71" dur="500"/>
                                        <p:tgtEl>
                                          <p:spTgt spid="89115"/>
                                        </p:tgtEl>
                                      </p:cBhvr>
                                    </p:animEffect>
                                  </p:childTnLst>
                                </p:cTn>
                              </p:par>
                            </p:childTnLst>
                          </p:cTn>
                        </p:par>
                        <p:par>
                          <p:cTn id="72" fill="hold" nodeType="withGroup">
                            <p:stCondLst>
                              <p:cond delay="12250"/>
                            </p:stCondLst>
                            <p:childTnLst>
                              <p:par>
                                <p:cTn id="73" presetID="9" presetClass="entr" presetSubtype="0" fill="hold" grpId="0" nodeType="afterEffect">
                                  <p:stCondLst>
                                    <p:cond delay="0"/>
                                  </p:stCondLst>
                                  <p:childTnLst>
                                    <p:set>
                                      <p:cBhvr>
                                        <p:cTn id="74" dur="1" fill="hold">
                                          <p:stCondLst>
                                            <p:cond delay="0"/>
                                          </p:stCondLst>
                                        </p:cTn>
                                        <p:tgtEl>
                                          <p:spTgt spid="89116"/>
                                        </p:tgtEl>
                                        <p:attrNameLst>
                                          <p:attrName>style.visibility</p:attrName>
                                        </p:attrNameLst>
                                      </p:cBhvr>
                                      <p:to>
                                        <p:strVal val="visible"/>
                                      </p:to>
                                    </p:set>
                                    <p:animEffect transition="in" filter="dissolve">
                                      <p:cBhvr>
                                        <p:cTn id="75" dur="500"/>
                                        <p:tgtEl>
                                          <p:spTgt spid="89116"/>
                                        </p:tgtEl>
                                      </p:cBhvr>
                                    </p:animEffect>
                                  </p:childTnLst>
                                </p:cTn>
                              </p:par>
                            </p:childTnLst>
                          </p:cTn>
                        </p:par>
                        <p:par>
                          <p:cTn id="76" fill="hold" nodeType="withGroup">
                            <p:stCondLst>
                              <p:cond delay="12750"/>
                            </p:stCondLst>
                            <p:childTnLst>
                              <p:par>
                                <p:cTn id="77" presetID="9" presetClass="entr" presetSubtype="0" fill="hold" grpId="0" nodeType="afterEffect">
                                  <p:stCondLst>
                                    <p:cond delay="0"/>
                                  </p:stCondLst>
                                  <p:childTnLst>
                                    <p:set>
                                      <p:cBhvr>
                                        <p:cTn id="78" dur="1" fill="hold">
                                          <p:stCondLst>
                                            <p:cond delay="0"/>
                                          </p:stCondLst>
                                        </p:cTn>
                                        <p:tgtEl>
                                          <p:spTgt spid="89117"/>
                                        </p:tgtEl>
                                        <p:attrNameLst>
                                          <p:attrName>style.visibility</p:attrName>
                                        </p:attrNameLst>
                                      </p:cBhvr>
                                      <p:to>
                                        <p:strVal val="visible"/>
                                      </p:to>
                                    </p:set>
                                    <p:animEffect transition="in" filter="dissolve">
                                      <p:cBhvr>
                                        <p:cTn id="79" dur="500"/>
                                        <p:tgtEl>
                                          <p:spTgt spid="89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animBg="1"/>
      <p:bldP spid="89099" grpId="0" animBg="1" autoUpdateAnimBg="0"/>
      <p:bldP spid="89100" grpId="0" animBg="1" autoUpdateAnimBg="0"/>
      <p:bldP spid="89102" grpId="0" animBg="1" autoUpdateAnimBg="0"/>
      <p:bldP spid="89103" grpId="0" animBg="1" autoUpdateAnimBg="0"/>
      <p:bldP spid="89104" grpId="0" animBg="1" autoUpdateAnimBg="0"/>
      <p:bldP spid="89105" grpId="0" animBg="1" autoUpdateAnimBg="0"/>
      <p:bldP spid="89106" grpId="0" animBg="1" autoUpdateAnimBg="0"/>
      <p:bldP spid="89107" grpId="0" animBg="1" autoUpdateAnimBg="0"/>
      <p:bldP spid="89108" grpId="0" animBg="1" autoUpdateAnimBg="0"/>
      <p:bldP spid="89109" grpId="0" animBg="1" autoUpdateAnimBg="0"/>
      <p:bldP spid="89110" grpId="0" animBg="1" autoUpdateAnimBg="0"/>
      <p:bldP spid="89111" grpId="0" animBg="1" autoUpdateAnimBg="0"/>
      <p:bldP spid="89112" grpId="0" animBg="1" autoUpdateAnimBg="0"/>
      <p:bldP spid="89113" grpId="0" animBg="1" autoUpdateAnimBg="0"/>
      <p:bldP spid="89114" grpId="0" animBg="1" autoUpdateAnimBg="0"/>
      <p:bldP spid="89115" grpId="0" animBg="1" autoUpdateAnimBg="0"/>
      <p:bldP spid="89116" grpId="0" animBg="1" autoUpdateAnimBg="0"/>
      <p:bldP spid="89117"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F179A-C46D-4ED5-B7B8-6F927758B8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AA91D99-A3EF-C312-DC48-A3325F43C7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a:extLst>
              <a:ext uri="{FF2B5EF4-FFF2-40B4-BE49-F238E27FC236}">
                <a16:creationId xmlns:a16="http://schemas.microsoft.com/office/drawing/2014/main" id="{72FB6683-3CE9-956E-298C-C40FC6A521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4" name="Rectangle 3">
            <a:extLst>
              <a:ext uri="{FF2B5EF4-FFF2-40B4-BE49-F238E27FC236}">
                <a16:creationId xmlns:a16="http://schemas.microsoft.com/office/drawing/2014/main" id="{36E36286-8201-E060-D63C-25AEBB38FAEA}"/>
              </a:ext>
            </a:extLst>
          </p:cNvPr>
          <p:cNvSpPr txBox="1">
            <a:spLocks noChangeArrowheads="1"/>
          </p:cNvSpPr>
          <p:nvPr/>
        </p:nvSpPr>
        <p:spPr>
          <a:xfrm>
            <a:off x="228600" y="133350"/>
            <a:ext cx="8839200" cy="29944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indent="0">
              <a:spcBef>
                <a:spcPts val="0"/>
              </a:spcBef>
              <a:spcAft>
                <a:spcPts val="0"/>
              </a:spcAft>
              <a:buNone/>
              <a:tabLst>
                <a:tab pos="57150" algn="l"/>
                <a:tab pos="228600" algn="l"/>
              </a:tabLst>
            </a:pPr>
            <a:r>
              <a:rPr lang="en-US" sz="2400" b="1" spc="-30"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2400" b="1" spc="-30" dirty="0">
                <a:effectLst/>
                <a:latin typeface="Times New Roman" panose="02020603050405020304" pitchFamily="18" charset="0"/>
                <a:ea typeface="Calibri" panose="020F0502020204030204" pitchFamily="34" charset="0"/>
                <a:cs typeface="Times New Roman" panose="02020603050405020304" pitchFamily="18" charset="0"/>
              </a:rPr>
              <a:t> 3 </a:t>
            </a:r>
            <a:r>
              <a:rPr lang="en-US" sz="2400" spc="-30" baseline="300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Then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Eliashib</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the high priest rose up with his brothers the priests, and they built the Sheep Gate. They consecrated it and set its doors. They consecrated it as far as the Tower of the Hundred, as far as the Tower of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Hananel</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spc="-30" baseline="300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And next to him the men of Jericho built. And next to them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Zaccur</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the son of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Imri</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built.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tabLst>
                <a:tab pos="57150" algn="l"/>
                <a:tab pos="228600" algn="l"/>
              </a:tabLst>
            </a:pPr>
            <a:r>
              <a:rPr lang="en-US" sz="2400" b="1" spc="-30" baseline="30000" dirty="0">
                <a:effectLst/>
                <a:latin typeface="Times New Roman" panose="02020603050405020304" pitchFamily="18" charset="0"/>
                <a:ea typeface="Calibri" panose="020F0502020204030204" pitchFamily="34" charset="0"/>
                <a:cs typeface="Times New Roman" panose="02020603050405020304" pitchFamily="18" charset="0"/>
              </a:rPr>
              <a:t>		3 </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The sons of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Hassenaah</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built the Fish Gate. They laid its beams and set its doors, its bolts, and its bars. </a:t>
            </a:r>
            <a:r>
              <a:rPr lang="en-US" sz="2400" b="1" spc="-30" baseline="30000" dirty="0">
                <a:effectLst/>
                <a:latin typeface="Times New Roman" panose="02020603050405020304" pitchFamily="18" charset="0"/>
                <a:ea typeface="Calibri" panose="020F0502020204030204" pitchFamily="34" charset="0"/>
                <a:cs typeface="Times New Roman" panose="02020603050405020304" pitchFamily="18" charset="0"/>
              </a:rPr>
              <a:t>4 </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And next to them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Meremoth</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the son of Uriah, son of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Hakkoz</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repaired. And next to them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Meshullam</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the son of Berechiah, son of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Meshezabel</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repaired. And next to them Zadok the son of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Baana</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repaired. </a:t>
            </a:r>
            <a:r>
              <a:rPr lang="en-US" sz="2400" b="1" spc="-30" baseline="30000" dirty="0">
                <a:effectLst/>
                <a:latin typeface="Times New Roman" panose="02020603050405020304" pitchFamily="18" charset="0"/>
                <a:ea typeface="Calibri" panose="020F0502020204030204" pitchFamily="34" charset="0"/>
                <a:cs typeface="Times New Roman" panose="02020603050405020304" pitchFamily="18" charset="0"/>
              </a:rPr>
              <a:t>5 </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And next to them the </a:t>
            </a:r>
            <a:r>
              <a:rPr lang="en-US" sz="2400" spc="-30" dirty="0" err="1">
                <a:effectLst/>
                <a:latin typeface="Times New Roman" panose="02020603050405020304" pitchFamily="18" charset="0"/>
                <a:ea typeface="Calibri" panose="020F0502020204030204" pitchFamily="34" charset="0"/>
                <a:cs typeface="Times New Roman" panose="02020603050405020304" pitchFamily="18" charset="0"/>
              </a:rPr>
              <a:t>Tekoites</a:t>
            </a:r>
            <a:r>
              <a:rPr lang="en-US" sz="2400" spc="-30" dirty="0">
                <a:effectLst/>
                <a:latin typeface="Times New Roman" panose="02020603050405020304" pitchFamily="18" charset="0"/>
                <a:ea typeface="Calibri" panose="020F0502020204030204" pitchFamily="34" charset="0"/>
                <a:cs typeface="Times New Roman" panose="02020603050405020304" pitchFamily="18" charset="0"/>
              </a:rPr>
              <a:t> repaired, but their nobles would not stoop to serve their Lord. </a:t>
            </a:r>
            <a:endParaRPr lang="en-US" sz="2400" b="1" dirty="0">
              <a:solidFill>
                <a:prstClr val="black"/>
              </a:solidFill>
              <a:latin typeface="Arial" charset="0"/>
              <a:ea typeface="ＭＳ Ｐゴシック" charset="0"/>
            </a:endParaRPr>
          </a:p>
        </p:txBody>
      </p:sp>
    </p:spTree>
    <p:extLst>
      <p:ext uri="{BB962C8B-B14F-4D97-AF65-F5344CB8AC3E}">
        <p14:creationId xmlns:p14="http://schemas.microsoft.com/office/powerpoint/2010/main" val="2106619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title" idx="4294967295"/>
          </p:nvPr>
        </p:nvSpPr>
        <p:spPr>
          <a:xfrm>
            <a:off x="3762375" y="361950"/>
            <a:ext cx="5486400" cy="908447"/>
          </a:xfrm>
        </p:spPr>
        <p:txBody>
          <a:bodyPr/>
          <a:lstStyle/>
          <a:p>
            <a:pPr eaLnBrk="1" hangingPunct="1"/>
            <a:r>
              <a:rPr lang="en-US" sz="3600" b="1" i="1" dirty="0">
                <a:latin typeface="Arial" charset="0"/>
                <a:ea typeface="ＭＳ Ｐゴシック" charset="0"/>
              </a:rPr>
              <a:t>Mobilization</a:t>
            </a:r>
            <a:endParaRPr lang="en-US" sz="3600" dirty="0">
              <a:latin typeface="Arial" charset="0"/>
              <a:ea typeface="ＭＳ Ｐゴシック" charset="0"/>
            </a:endParaRPr>
          </a:p>
        </p:txBody>
      </p:sp>
      <p:sp>
        <p:nvSpPr>
          <p:cNvPr id="528387" name="Rectangle 3"/>
          <p:cNvSpPr>
            <a:spLocks noGrp="1" noChangeArrowheads="1"/>
          </p:cNvSpPr>
          <p:nvPr>
            <p:ph type="body" idx="4294967295"/>
          </p:nvPr>
        </p:nvSpPr>
        <p:spPr>
          <a:xfrm>
            <a:off x="4057650" y="1352550"/>
            <a:ext cx="5086350" cy="2651522"/>
          </a:xfrm>
        </p:spPr>
        <p:txBody>
          <a:bodyPr/>
          <a:lstStyle/>
          <a:p>
            <a:pPr eaLnBrk="1" hangingPunct="1">
              <a:buFont typeface="Arial" charset="0"/>
              <a:buChar char="•"/>
            </a:pPr>
            <a:r>
              <a:rPr lang="en-US" sz="3000" dirty="0">
                <a:latin typeface="Arial" charset="0"/>
                <a:ea typeface="ＭＳ Ｐゴシック" charset="0"/>
              </a:rPr>
              <a:t>Ministry can be an all-out, cooperative effort done by organized teams.</a:t>
            </a:r>
          </a:p>
          <a:p>
            <a:pPr eaLnBrk="1" hangingPunct="1">
              <a:buFont typeface="Arial" charset="0"/>
              <a:buChar char="•"/>
            </a:pPr>
            <a:r>
              <a:rPr lang="en-US" sz="3000" dirty="0">
                <a:latin typeface="Arial" charset="0"/>
                <a:ea typeface="ＭＳ Ｐゴシック" charset="0"/>
              </a:rPr>
              <a:t>But that is often difficult to achieve. How did Nehemiah do it?</a:t>
            </a:r>
          </a:p>
          <a:p>
            <a:pPr algn="ctr" eaLnBrk="1" hangingPunct="1">
              <a:buFontTx/>
              <a:buNone/>
            </a:pPr>
            <a:endParaRPr lang="en-US" sz="3000" b="1" dirty="0">
              <a:latin typeface="Arial" charset="0"/>
              <a:ea typeface="ＭＳ Ｐゴシック"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4000499" cy="5143500"/>
          </a:xfrm>
          <a:prstGeom prst="rect">
            <a:avLst/>
          </a:prstGeom>
        </p:spPr>
      </p:pic>
    </p:spTree>
    <p:extLst>
      <p:ext uri="{BB962C8B-B14F-4D97-AF65-F5344CB8AC3E}">
        <p14:creationId xmlns:p14="http://schemas.microsoft.com/office/powerpoint/2010/main" val="833673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9410" name="Rectangle 2"/>
          <p:cNvSpPr>
            <a:spLocks noGrp="1" noChangeArrowheads="1"/>
          </p:cNvSpPr>
          <p:nvPr>
            <p:ph type="title" idx="4294967295"/>
          </p:nvPr>
        </p:nvSpPr>
        <p:spPr>
          <a:xfrm>
            <a:off x="4248544" y="665521"/>
            <a:ext cx="4895456" cy="777479"/>
          </a:xfrm>
        </p:spPr>
        <p:txBody>
          <a:bodyPr/>
          <a:lstStyle/>
          <a:p>
            <a:pPr algn="l" eaLnBrk="1" hangingPunct="1"/>
            <a:r>
              <a:rPr lang="en-US" sz="3000" b="1" dirty="0">
                <a:latin typeface="Arial" charset="0"/>
                <a:ea typeface="ＭＳ Ｐゴシック" charset="0"/>
              </a:rPr>
              <a:t>I. Organize the Project into Achievable Tasks</a:t>
            </a:r>
            <a:r>
              <a:rPr lang="en-US" sz="3000" dirty="0">
                <a:latin typeface="Arial" charset="0"/>
                <a:ea typeface="ＭＳ Ｐゴシック" charset="0"/>
              </a:rPr>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3657600" cy="5345725"/>
          </a:xfrm>
          <a:prstGeom prst="rect">
            <a:avLst/>
          </a:prstGeom>
        </p:spPr>
      </p:pic>
    </p:spTree>
    <p:extLst>
      <p:ext uri="{BB962C8B-B14F-4D97-AF65-F5344CB8AC3E}">
        <p14:creationId xmlns:p14="http://schemas.microsoft.com/office/powerpoint/2010/main" val="167237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285DCB56-14B7-F059-18FE-D857E99446BD}"/>
            </a:ext>
          </a:extLst>
        </p:cNvPr>
        <p:cNvGrpSpPr/>
        <p:nvPr/>
      </p:nvGrpSpPr>
      <p:grpSpPr>
        <a:xfrm>
          <a:off x="0" y="0"/>
          <a:ext cx="0" cy="0"/>
          <a:chOff x="0" y="0"/>
          <a:chExt cx="0" cy="0"/>
        </a:xfrm>
      </p:grpSpPr>
      <p:sp>
        <p:nvSpPr>
          <p:cNvPr id="529410" name="Rectangle 2">
            <a:extLst>
              <a:ext uri="{FF2B5EF4-FFF2-40B4-BE49-F238E27FC236}">
                <a16:creationId xmlns:a16="http://schemas.microsoft.com/office/drawing/2014/main" id="{DF828976-CEE3-3541-53E2-688FC6304D7B}"/>
              </a:ext>
            </a:extLst>
          </p:cNvPr>
          <p:cNvSpPr>
            <a:spLocks noGrp="1" noChangeArrowheads="1"/>
          </p:cNvSpPr>
          <p:nvPr>
            <p:ph type="title" idx="4294967295"/>
          </p:nvPr>
        </p:nvSpPr>
        <p:spPr>
          <a:xfrm>
            <a:off x="4467619" y="822721"/>
            <a:ext cx="4495800" cy="777479"/>
          </a:xfrm>
        </p:spPr>
        <p:txBody>
          <a:bodyPr/>
          <a:lstStyle/>
          <a:p>
            <a:pPr algn="l" eaLnBrk="1" hangingPunct="1"/>
            <a:r>
              <a:rPr lang="en-US" sz="3000" b="1" dirty="0">
                <a:latin typeface="Arial" charset="0"/>
                <a:ea typeface="ＭＳ Ｐゴシック" charset="0"/>
              </a:rPr>
              <a:t>I. Organize the Project into Achievable Tasks</a:t>
            </a:r>
            <a:r>
              <a:rPr lang="en-US" sz="3000" dirty="0">
                <a:latin typeface="Arial" charset="0"/>
                <a:ea typeface="ＭＳ Ｐゴシック" charset="0"/>
              </a:rPr>
              <a:t> </a:t>
            </a:r>
          </a:p>
        </p:txBody>
      </p:sp>
      <p:sp>
        <p:nvSpPr>
          <p:cNvPr id="2" name="Rectangle 3">
            <a:extLst>
              <a:ext uri="{FF2B5EF4-FFF2-40B4-BE49-F238E27FC236}">
                <a16:creationId xmlns:a16="http://schemas.microsoft.com/office/drawing/2014/main" id="{442D56ED-144B-A8A0-863E-9D6879E3BC76}"/>
              </a:ext>
            </a:extLst>
          </p:cNvPr>
          <p:cNvSpPr txBox="1">
            <a:spLocks noChangeArrowheads="1"/>
          </p:cNvSpPr>
          <p:nvPr/>
        </p:nvSpPr>
        <p:spPr bwMode="auto">
          <a:xfrm>
            <a:off x="4477144" y="1600200"/>
            <a:ext cx="4666856" cy="285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mn-ea"/>
              </a:defRPr>
            </a:lvl2pPr>
            <a:lvl3pPr marL="857250" indent="-171450" algn="l" rtl="0" eaLnBrk="0" fontAlgn="base" hangingPunct="0">
              <a:spcBef>
                <a:spcPct val="20000"/>
              </a:spcBef>
              <a:spcAft>
                <a:spcPct val="0"/>
              </a:spcAft>
              <a:buChar char="•"/>
              <a:defRPr sz="1800">
                <a:solidFill>
                  <a:schemeClr val="tx1"/>
                </a:solidFill>
                <a:latin typeface="+mn-lt"/>
                <a:ea typeface="+mn-ea"/>
              </a:defRPr>
            </a:lvl3pPr>
            <a:lvl4pPr marL="1200150" indent="-171450" algn="l" rtl="0" eaLnBrk="0" fontAlgn="base" hangingPunct="0">
              <a:spcBef>
                <a:spcPct val="20000"/>
              </a:spcBef>
              <a:spcAft>
                <a:spcPct val="0"/>
              </a:spcAft>
              <a:buChar char="–"/>
              <a:defRPr sz="1500">
                <a:solidFill>
                  <a:schemeClr val="tx1"/>
                </a:solidFill>
                <a:latin typeface="+mn-lt"/>
                <a:ea typeface="+mn-ea"/>
              </a:defRPr>
            </a:lvl4pPr>
            <a:lvl5pPr marL="1543050" indent="-171450" algn="l" rtl="0" eaLnBrk="0" fontAlgn="base" hangingPunct="0">
              <a:spcBef>
                <a:spcPct val="20000"/>
              </a:spcBef>
              <a:spcAft>
                <a:spcPct val="0"/>
              </a:spcAft>
              <a:buChar char="»"/>
              <a:defRPr sz="1500">
                <a:solidFill>
                  <a:schemeClr val="tx1"/>
                </a:solidFill>
                <a:latin typeface="+mn-lt"/>
                <a:ea typeface="+mn-ea"/>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a:lstStyle>
          <a:p>
            <a:pPr eaLnBrk="1" hangingPunct="1">
              <a:lnSpc>
                <a:spcPct val="90000"/>
              </a:lnSpc>
              <a:buFontTx/>
              <a:buNone/>
            </a:pPr>
            <a:endParaRPr lang="en-US" kern="0">
              <a:latin typeface="Arial" charset="0"/>
              <a:ea typeface="ＭＳ Ｐゴシック" charset="0"/>
            </a:endParaRPr>
          </a:p>
          <a:p>
            <a:pPr eaLnBrk="1" hangingPunct="1">
              <a:lnSpc>
                <a:spcPct val="90000"/>
              </a:lnSpc>
              <a:buFontTx/>
              <a:buNone/>
            </a:pPr>
            <a:r>
              <a:rPr lang="en-US" kern="0">
                <a:latin typeface="Arial" charset="0"/>
                <a:ea typeface="ＭＳ Ｐゴシック" charset="0"/>
              </a:rPr>
              <a:t>A. The Tasks should be </a:t>
            </a:r>
            <a:r>
              <a:rPr lang="en-US" b="1" kern="0">
                <a:latin typeface="Arial" charset="0"/>
                <a:ea typeface="ＭＳ Ｐゴシック" charset="0"/>
              </a:rPr>
              <a:t>Divided</a:t>
            </a:r>
            <a:endParaRPr lang="en-US" b="1" kern="0" dirty="0">
              <a:latin typeface="Arial" charset="0"/>
              <a:ea typeface="ＭＳ Ｐゴシック" charset="0"/>
            </a:endParaRPr>
          </a:p>
        </p:txBody>
      </p:sp>
      <p:pic>
        <p:nvPicPr>
          <p:cNvPr id="3" name="Picture 2">
            <a:extLst>
              <a:ext uri="{FF2B5EF4-FFF2-40B4-BE49-F238E27FC236}">
                <a16:creationId xmlns:a16="http://schemas.microsoft.com/office/drawing/2014/main" id="{CE6EF6FD-6E1D-75FA-EF76-EDF58079FC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000" y="-19050"/>
            <a:ext cx="5010544" cy="5181600"/>
          </a:xfrm>
          <a:prstGeom prst="rect">
            <a:avLst/>
          </a:prstGeom>
        </p:spPr>
      </p:pic>
    </p:spTree>
    <p:extLst>
      <p:ext uri="{BB962C8B-B14F-4D97-AF65-F5344CB8AC3E}">
        <p14:creationId xmlns:p14="http://schemas.microsoft.com/office/powerpoint/2010/main" val="978515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9410" name="Rectangle 2"/>
          <p:cNvSpPr>
            <a:spLocks noGrp="1" noChangeArrowheads="1"/>
          </p:cNvSpPr>
          <p:nvPr>
            <p:ph type="title" idx="4294967295"/>
          </p:nvPr>
        </p:nvSpPr>
        <p:spPr>
          <a:xfrm>
            <a:off x="3810000" y="651271"/>
            <a:ext cx="4495800" cy="777479"/>
          </a:xfrm>
        </p:spPr>
        <p:txBody>
          <a:bodyPr/>
          <a:lstStyle/>
          <a:p>
            <a:pPr algn="l" eaLnBrk="1" hangingPunct="1"/>
            <a:r>
              <a:rPr lang="en-US" sz="3000" b="1" dirty="0">
                <a:latin typeface="Arial" charset="0"/>
                <a:ea typeface="ＭＳ Ｐゴシック" charset="0"/>
              </a:rPr>
              <a:t>I. Organize the Project into Achievable Tasks</a:t>
            </a:r>
            <a:r>
              <a:rPr lang="en-US" sz="3000" dirty="0">
                <a:latin typeface="Arial" charset="0"/>
                <a:ea typeface="ＭＳ Ｐゴシック" charset="0"/>
              </a:rPr>
              <a:t> </a:t>
            </a:r>
          </a:p>
        </p:txBody>
      </p:sp>
      <p:sp>
        <p:nvSpPr>
          <p:cNvPr id="529411" name="Rectangle 3"/>
          <p:cNvSpPr>
            <a:spLocks noGrp="1" noChangeArrowheads="1"/>
          </p:cNvSpPr>
          <p:nvPr>
            <p:ph type="body" idx="4294967295"/>
          </p:nvPr>
        </p:nvSpPr>
        <p:spPr>
          <a:xfrm>
            <a:off x="4038600" y="1428750"/>
            <a:ext cx="4724400" cy="2857500"/>
          </a:xfrm>
        </p:spPr>
        <p:txBody>
          <a:bodyPr/>
          <a:lstStyle/>
          <a:p>
            <a:pPr eaLnBrk="1" hangingPunct="1">
              <a:lnSpc>
                <a:spcPct val="90000"/>
              </a:lnSpc>
              <a:buFontTx/>
              <a:buNone/>
            </a:pPr>
            <a:endParaRPr lang="en-US" dirty="0">
              <a:latin typeface="Arial" charset="0"/>
              <a:ea typeface="ＭＳ Ｐゴシック" charset="0"/>
            </a:endParaRPr>
          </a:p>
          <a:p>
            <a:pPr eaLnBrk="1" hangingPunct="1">
              <a:lnSpc>
                <a:spcPct val="90000"/>
              </a:lnSpc>
              <a:buFontTx/>
              <a:buNone/>
            </a:pPr>
            <a:r>
              <a:rPr lang="en-US" dirty="0">
                <a:latin typeface="Arial" charset="0"/>
                <a:ea typeface="ＭＳ Ｐゴシック" charset="0"/>
              </a:rPr>
              <a:t>A. The Tasks should be </a:t>
            </a:r>
            <a:r>
              <a:rPr lang="en-US" b="1" dirty="0">
                <a:latin typeface="Arial" charset="0"/>
                <a:ea typeface="ＭＳ Ｐゴシック" charset="0"/>
              </a:rPr>
              <a:t>Divided</a:t>
            </a:r>
          </a:p>
          <a:p>
            <a:pPr eaLnBrk="1" hangingPunct="1">
              <a:lnSpc>
                <a:spcPct val="90000"/>
              </a:lnSpc>
              <a:buFontTx/>
              <a:buNone/>
            </a:pPr>
            <a:r>
              <a:rPr lang="en-US" dirty="0">
                <a:latin typeface="Arial" charset="0"/>
                <a:ea typeface="ＭＳ Ｐゴシック" charset="0"/>
              </a:rPr>
              <a:t>B. The Tasks should be </a:t>
            </a:r>
            <a:r>
              <a:rPr lang="en-US" b="1" dirty="0">
                <a:latin typeface="Arial" charset="0"/>
                <a:ea typeface="ＭＳ Ｐゴシック" charset="0"/>
              </a:rPr>
              <a:t>Defined</a:t>
            </a:r>
          </a:p>
        </p:txBody>
      </p:sp>
      <p:pic>
        <p:nvPicPr>
          <p:cNvPr id="4" name="Picture 3"/>
          <p:cNvPicPr>
            <a:picLocks noChangeAspect="1"/>
          </p:cNvPicPr>
          <p:nvPr/>
        </p:nvPicPr>
        <p:blipFill>
          <a:blip r:embed="rId3"/>
          <a:stretch>
            <a:fillRect/>
          </a:stretch>
        </p:blipFill>
        <p:spPr>
          <a:xfrm>
            <a:off x="-5862" y="0"/>
            <a:ext cx="3063898" cy="5143500"/>
          </a:xfrm>
          <a:prstGeom prst="rect">
            <a:avLst/>
          </a:prstGeom>
        </p:spPr>
      </p:pic>
    </p:spTree>
    <p:extLst>
      <p:ext uri="{BB962C8B-B14F-4D97-AF65-F5344CB8AC3E}">
        <p14:creationId xmlns:p14="http://schemas.microsoft.com/office/powerpoint/2010/main" val="149301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9410" name="Rectangle 2"/>
          <p:cNvSpPr>
            <a:spLocks noGrp="1" noChangeArrowheads="1"/>
          </p:cNvSpPr>
          <p:nvPr>
            <p:ph type="title" idx="4294967295"/>
          </p:nvPr>
        </p:nvSpPr>
        <p:spPr>
          <a:xfrm>
            <a:off x="4038600" y="458253"/>
            <a:ext cx="4648200" cy="777479"/>
          </a:xfrm>
        </p:spPr>
        <p:txBody>
          <a:bodyPr/>
          <a:lstStyle/>
          <a:p>
            <a:pPr algn="l" eaLnBrk="1" hangingPunct="1"/>
            <a:r>
              <a:rPr lang="en-US" sz="3000" b="1" dirty="0">
                <a:latin typeface="Arial" charset="0"/>
                <a:ea typeface="ＭＳ Ｐゴシック" charset="0"/>
              </a:rPr>
              <a:t>I. Organize the Project into Achievable Tasks</a:t>
            </a:r>
            <a:r>
              <a:rPr lang="en-US" sz="3000" dirty="0">
                <a:latin typeface="Arial" charset="0"/>
                <a:ea typeface="ＭＳ Ｐゴシック" charset="0"/>
              </a:rPr>
              <a:t> </a:t>
            </a:r>
          </a:p>
        </p:txBody>
      </p:sp>
      <p:sp>
        <p:nvSpPr>
          <p:cNvPr id="529411" name="Rectangle 3"/>
          <p:cNvSpPr>
            <a:spLocks noGrp="1" noChangeArrowheads="1"/>
          </p:cNvSpPr>
          <p:nvPr>
            <p:ph type="body" idx="4294967295"/>
          </p:nvPr>
        </p:nvSpPr>
        <p:spPr>
          <a:xfrm>
            <a:off x="3962400" y="1657350"/>
            <a:ext cx="5143500" cy="2857500"/>
          </a:xfrm>
        </p:spPr>
        <p:txBody>
          <a:bodyPr/>
          <a:lstStyle/>
          <a:p>
            <a:pPr eaLnBrk="1" hangingPunct="1">
              <a:lnSpc>
                <a:spcPct val="90000"/>
              </a:lnSpc>
              <a:buFontTx/>
              <a:buNone/>
            </a:pPr>
            <a:endParaRPr lang="en-US" dirty="0">
              <a:latin typeface="Arial" charset="0"/>
              <a:ea typeface="ＭＳ Ｐゴシック" charset="0"/>
            </a:endParaRPr>
          </a:p>
          <a:p>
            <a:pPr eaLnBrk="1" hangingPunct="1">
              <a:lnSpc>
                <a:spcPct val="90000"/>
              </a:lnSpc>
              <a:buFontTx/>
              <a:buNone/>
            </a:pPr>
            <a:r>
              <a:rPr lang="en-US" dirty="0">
                <a:latin typeface="Arial" charset="0"/>
                <a:ea typeface="ＭＳ Ｐゴシック" charset="0"/>
              </a:rPr>
              <a:t>A. The Tasks should be </a:t>
            </a:r>
            <a:r>
              <a:rPr lang="en-US" b="1" dirty="0">
                <a:latin typeface="Arial" charset="0"/>
                <a:ea typeface="ＭＳ Ｐゴシック" charset="0"/>
              </a:rPr>
              <a:t>Divided</a:t>
            </a:r>
          </a:p>
          <a:p>
            <a:pPr eaLnBrk="1" hangingPunct="1">
              <a:lnSpc>
                <a:spcPct val="90000"/>
              </a:lnSpc>
              <a:buFontTx/>
              <a:buNone/>
            </a:pPr>
            <a:r>
              <a:rPr lang="en-US" dirty="0">
                <a:latin typeface="Arial" charset="0"/>
                <a:ea typeface="ＭＳ Ｐゴシック" charset="0"/>
              </a:rPr>
              <a:t>B. The Tasks should be </a:t>
            </a:r>
            <a:r>
              <a:rPr lang="en-US" b="1" dirty="0">
                <a:latin typeface="Arial" charset="0"/>
                <a:ea typeface="ＭＳ Ｐゴシック" charset="0"/>
              </a:rPr>
              <a:t>Defined</a:t>
            </a:r>
          </a:p>
          <a:p>
            <a:pPr eaLnBrk="1" hangingPunct="1">
              <a:lnSpc>
                <a:spcPct val="90000"/>
              </a:lnSpc>
              <a:buFontTx/>
              <a:buNone/>
            </a:pPr>
            <a:r>
              <a:rPr lang="en-US" dirty="0">
                <a:latin typeface="Arial" charset="0"/>
                <a:ea typeface="ＭＳ Ｐゴシック" charset="0"/>
              </a:rPr>
              <a:t>C. The Tasks should be </a:t>
            </a:r>
            <a:r>
              <a:rPr lang="en-US" b="1" dirty="0">
                <a:latin typeface="Arial" charset="0"/>
                <a:ea typeface="ＭＳ Ｐゴシック" charset="0"/>
              </a:rPr>
              <a:t>Distributed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76200" y="-19051"/>
            <a:ext cx="3657600" cy="5345725"/>
          </a:xfrm>
          <a:prstGeom prst="rect">
            <a:avLst/>
          </a:prstGeom>
        </p:spPr>
      </p:pic>
    </p:spTree>
    <p:extLst>
      <p:ext uri="{BB962C8B-B14F-4D97-AF65-F5344CB8AC3E}">
        <p14:creationId xmlns:p14="http://schemas.microsoft.com/office/powerpoint/2010/main" val="3665666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9410" name="Rectangle 2"/>
          <p:cNvSpPr>
            <a:spLocks noGrp="1" noChangeArrowheads="1"/>
          </p:cNvSpPr>
          <p:nvPr>
            <p:ph type="title" idx="4294967295"/>
          </p:nvPr>
        </p:nvSpPr>
        <p:spPr>
          <a:xfrm>
            <a:off x="3733800" y="632221"/>
            <a:ext cx="5200650" cy="777479"/>
          </a:xfrm>
        </p:spPr>
        <p:txBody>
          <a:bodyPr/>
          <a:lstStyle/>
          <a:p>
            <a:pPr algn="l" eaLnBrk="1" hangingPunct="1"/>
            <a:r>
              <a:rPr lang="en-US" sz="3000" b="1" dirty="0">
                <a:latin typeface="Arial" charset="0"/>
                <a:ea typeface="ＭＳ Ｐゴシック" charset="0"/>
              </a:rPr>
              <a:t>I. Organize the Project into Achievable Tasks</a:t>
            </a:r>
            <a:r>
              <a:rPr lang="en-US" sz="3000" dirty="0">
                <a:latin typeface="Arial" charset="0"/>
                <a:ea typeface="ＭＳ Ｐゴシック" charset="0"/>
              </a:rPr>
              <a:t> </a:t>
            </a:r>
          </a:p>
        </p:txBody>
      </p:sp>
      <p:sp>
        <p:nvSpPr>
          <p:cNvPr id="529411" name="Rectangle 3"/>
          <p:cNvSpPr>
            <a:spLocks noGrp="1" noChangeArrowheads="1"/>
          </p:cNvSpPr>
          <p:nvPr>
            <p:ph type="body" idx="4294967295"/>
          </p:nvPr>
        </p:nvSpPr>
        <p:spPr>
          <a:xfrm>
            <a:off x="3886200" y="1653779"/>
            <a:ext cx="5143500" cy="2857500"/>
          </a:xfrm>
        </p:spPr>
        <p:txBody>
          <a:bodyPr/>
          <a:lstStyle/>
          <a:p>
            <a:pPr eaLnBrk="1" hangingPunct="1">
              <a:lnSpc>
                <a:spcPct val="90000"/>
              </a:lnSpc>
              <a:buFontTx/>
              <a:buNone/>
            </a:pPr>
            <a:endParaRPr lang="en-US" dirty="0">
              <a:latin typeface="Arial" charset="0"/>
              <a:ea typeface="ＭＳ Ｐゴシック" charset="0"/>
            </a:endParaRPr>
          </a:p>
          <a:p>
            <a:pPr eaLnBrk="1" hangingPunct="1">
              <a:lnSpc>
                <a:spcPct val="90000"/>
              </a:lnSpc>
              <a:buFontTx/>
              <a:buNone/>
            </a:pPr>
            <a:r>
              <a:rPr lang="en-US" dirty="0">
                <a:latin typeface="Arial" charset="0"/>
                <a:ea typeface="ＭＳ Ｐゴシック" charset="0"/>
              </a:rPr>
              <a:t>A. The Tasks should be </a:t>
            </a:r>
            <a:r>
              <a:rPr lang="en-US" b="1" dirty="0">
                <a:latin typeface="Arial" charset="0"/>
                <a:ea typeface="ＭＳ Ｐゴシック" charset="0"/>
              </a:rPr>
              <a:t>Divided</a:t>
            </a:r>
          </a:p>
          <a:p>
            <a:pPr eaLnBrk="1" hangingPunct="1">
              <a:lnSpc>
                <a:spcPct val="90000"/>
              </a:lnSpc>
              <a:buFontTx/>
              <a:buNone/>
            </a:pPr>
            <a:r>
              <a:rPr lang="en-US" dirty="0">
                <a:latin typeface="Arial" charset="0"/>
                <a:ea typeface="ＭＳ Ｐゴシック" charset="0"/>
              </a:rPr>
              <a:t>B. The Tasks should be </a:t>
            </a:r>
            <a:r>
              <a:rPr lang="en-US" b="1" dirty="0">
                <a:latin typeface="Arial" charset="0"/>
                <a:ea typeface="ＭＳ Ｐゴシック" charset="0"/>
              </a:rPr>
              <a:t>Defined</a:t>
            </a:r>
          </a:p>
          <a:p>
            <a:pPr eaLnBrk="1" hangingPunct="1">
              <a:lnSpc>
                <a:spcPct val="90000"/>
              </a:lnSpc>
              <a:buFontTx/>
              <a:buNone/>
            </a:pPr>
            <a:r>
              <a:rPr lang="en-US" dirty="0">
                <a:latin typeface="Arial" charset="0"/>
                <a:ea typeface="ＭＳ Ｐゴシック" charset="0"/>
              </a:rPr>
              <a:t>C. The Tasks should be </a:t>
            </a:r>
            <a:r>
              <a:rPr lang="en-US" b="1" dirty="0">
                <a:latin typeface="Arial" charset="0"/>
                <a:ea typeface="ＭＳ Ｐゴシック" charset="0"/>
              </a:rPr>
              <a:t>Distributed</a:t>
            </a:r>
          </a:p>
          <a:p>
            <a:pPr eaLnBrk="1" hangingPunct="1">
              <a:lnSpc>
                <a:spcPct val="90000"/>
              </a:lnSpc>
              <a:buFontTx/>
              <a:buNone/>
            </a:pPr>
            <a:r>
              <a:rPr lang="en-US" dirty="0">
                <a:latin typeface="Arial" charset="0"/>
                <a:ea typeface="ＭＳ Ｐゴシック" charset="0"/>
              </a:rPr>
              <a:t>D. The Tasks should be </a:t>
            </a:r>
            <a:r>
              <a:rPr lang="en-US" b="1" dirty="0">
                <a:latin typeface="Arial" charset="0"/>
                <a:ea typeface="ＭＳ Ｐゴシック" charset="0"/>
              </a:rPr>
              <a:t>Dedicated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l="5923" r="5923"/>
          <a:stretch/>
        </p:blipFill>
        <p:spPr>
          <a:xfrm>
            <a:off x="0" y="1"/>
            <a:ext cx="3526612" cy="5143500"/>
          </a:xfrm>
          <a:prstGeom prst="rect">
            <a:avLst/>
          </a:prstGeom>
        </p:spPr>
      </p:pic>
    </p:spTree>
    <p:extLst>
      <p:ext uri="{BB962C8B-B14F-4D97-AF65-F5344CB8AC3E}">
        <p14:creationId xmlns:p14="http://schemas.microsoft.com/office/powerpoint/2010/main" val="2392948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32482" name="Rectangle 2"/>
          <p:cNvSpPr>
            <a:spLocks noGrp="1" noChangeArrowheads="1"/>
          </p:cNvSpPr>
          <p:nvPr>
            <p:ph type="title" idx="4294967295"/>
          </p:nvPr>
        </p:nvSpPr>
        <p:spPr>
          <a:xfrm>
            <a:off x="4038600" y="1200150"/>
            <a:ext cx="4953000" cy="628650"/>
          </a:xfrm>
        </p:spPr>
        <p:txBody>
          <a:bodyPr/>
          <a:lstStyle/>
          <a:p>
            <a:pPr algn="l" eaLnBrk="1" hangingPunct="1"/>
            <a:r>
              <a:rPr lang="en-US" sz="3000" b="1" dirty="0">
                <a:latin typeface="Arial" charset="0"/>
                <a:ea typeface="ＭＳ Ｐゴシック" charset="0"/>
              </a:rPr>
              <a:t>II. Mobilize the People into Manageable Task Forces</a:t>
            </a:r>
            <a:r>
              <a:rPr lang="en-US" sz="3000" dirty="0">
                <a:latin typeface="Arial" charset="0"/>
                <a:ea typeface="ＭＳ Ｐゴシック" charset="0"/>
              </a:rPr>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p:blipFill>
        <p:spPr>
          <a:xfrm flipH="1">
            <a:off x="-152400" y="0"/>
            <a:ext cx="4000501" cy="5143500"/>
          </a:xfrm>
          <a:prstGeom prst="rect">
            <a:avLst/>
          </a:prstGeom>
        </p:spPr>
      </p:pic>
    </p:spTree>
    <p:extLst>
      <p:ext uri="{BB962C8B-B14F-4D97-AF65-F5344CB8AC3E}">
        <p14:creationId xmlns:p14="http://schemas.microsoft.com/office/powerpoint/2010/main" val="1050639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68BAF-9FCF-CCB3-3901-ECF3146C2194}"/>
            </a:ext>
          </a:extLst>
        </p:cNvPr>
        <p:cNvGrpSpPr/>
        <p:nvPr/>
      </p:nvGrpSpPr>
      <p:grpSpPr>
        <a:xfrm>
          <a:off x="0" y="0"/>
          <a:ext cx="0" cy="0"/>
          <a:chOff x="0" y="0"/>
          <a:chExt cx="0" cy="0"/>
        </a:xfrm>
      </p:grpSpPr>
      <p:sp>
        <p:nvSpPr>
          <p:cNvPr id="532482" name="Rectangle 2">
            <a:extLst>
              <a:ext uri="{FF2B5EF4-FFF2-40B4-BE49-F238E27FC236}">
                <a16:creationId xmlns:a16="http://schemas.microsoft.com/office/drawing/2014/main" id="{F6CF36A5-1F50-3C61-CBEA-50215B1D78F6}"/>
              </a:ext>
            </a:extLst>
          </p:cNvPr>
          <p:cNvSpPr>
            <a:spLocks noGrp="1" noChangeArrowheads="1"/>
          </p:cNvSpPr>
          <p:nvPr>
            <p:ph type="title" idx="4294967295"/>
          </p:nvPr>
        </p:nvSpPr>
        <p:spPr>
          <a:xfrm>
            <a:off x="4038600" y="819150"/>
            <a:ext cx="4953000" cy="628650"/>
          </a:xfrm>
        </p:spPr>
        <p:txBody>
          <a:bodyPr/>
          <a:lstStyle/>
          <a:p>
            <a:pPr algn="l" eaLnBrk="1" hangingPunct="1"/>
            <a:r>
              <a:rPr lang="en-US" sz="3000" b="1" dirty="0">
                <a:latin typeface="Arial" charset="0"/>
                <a:ea typeface="ＭＳ Ｐゴシック" charset="0"/>
              </a:rPr>
              <a:t>II. Mobilize the People into Manageable Task Forces</a:t>
            </a:r>
            <a:r>
              <a:rPr lang="en-US" sz="3000" dirty="0">
                <a:latin typeface="Arial" charset="0"/>
                <a:ea typeface="ＭＳ Ｐゴシック" charset="0"/>
              </a:rPr>
              <a:t> </a:t>
            </a:r>
            <a:br>
              <a:rPr lang="en-US" sz="3000" dirty="0">
                <a:latin typeface="Arial" charset="0"/>
                <a:ea typeface="ＭＳ Ｐゴシック" charset="0"/>
              </a:rPr>
            </a:br>
            <a:endParaRPr lang="en-US" sz="3000" dirty="0">
              <a:latin typeface="Arial" charset="0"/>
              <a:ea typeface="ＭＳ Ｐゴシック" charset="0"/>
            </a:endParaRPr>
          </a:p>
        </p:txBody>
      </p:sp>
      <p:sp>
        <p:nvSpPr>
          <p:cNvPr id="532483" name="Rectangle 3">
            <a:extLst>
              <a:ext uri="{FF2B5EF4-FFF2-40B4-BE49-F238E27FC236}">
                <a16:creationId xmlns:a16="http://schemas.microsoft.com/office/drawing/2014/main" id="{7A1C569C-0DE2-79FB-C6D4-8556D5125416}"/>
              </a:ext>
            </a:extLst>
          </p:cNvPr>
          <p:cNvSpPr>
            <a:spLocks noGrp="1" noChangeArrowheads="1"/>
          </p:cNvSpPr>
          <p:nvPr>
            <p:ph type="body" idx="4294967295"/>
          </p:nvPr>
        </p:nvSpPr>
        <p:spPr>
          <a:xfrm>
            <a:off x="4419600" y="1657350"/>
            <a:ext cx="4800600" cy="3165872"/>
          </a:xfrm>
        </p:spPr>
        <p:txBody>
          <a:bodyPr/>
          <a:lstStyle/>
          <a:p>
            <a:pPr eaLnBrk="1" hangingPunct="1">
              <a:buFontTx/>
              <a:buNone/>
            </a:pPr>
            <a:r>
              <a:rPr lang="en-US" dirty="0">
                <a:latin typeface="Arial" charset="0"/>
                <a:ea typeface="ＭＳ Ｐゴシック" charset="0"/>
              </a:rPr>
              <a:t>A. The Task Forces should be </a:t>
            </a:r>
          </a:p>
          <a:p>
            <a:pPr eaLnBrk="1" hangingPunct="1">
              <a:buFontTx/>
              <a:buNone/>
            </a:pPr>
            <a:r>
              <a:rPr lang="en-US" dirty="0">
                <a:latin typeface="Arial" charset="0"/>
                <a:ea typeface="ＭＳ Ｐゴシック" charset="0"/>
              </a:rPr>
              <a:t>		</a:t>
            </a:r>
            <a:r>
              <a:rPr lang="en-US" b="1" dirty="0">
                <a:latin typeface="Arial" charset="0"/>
                <a:ea typeface="ＭＳ Ｐゴシック" charset="0"/>
              </a:rPr>
              <a:t>Incentivized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eaLnBrk="1" hangingPunct="1">
              <a:buFontTx/>
              <a:buNone/>
            </a:pPr>
            <a:endParaRPr lang="en-US" b="1" dirty="0">
              <a:latin typeface="Arial" charset="0"/>
              <a:ea typeface="ＭＳ Ｐゴシック" charset="0"/>
            </a:endParaRPr>
          </a:p>
        </p:txBody>
      </p:sp>
      <p:pic>
        <p:nvPicPr>
          <p:cNvPr id="5" name="Picture 4">
            <a:extLst>
              <a:ext uri="{FF2B5EF4-FFF2-40B4-BE49-F238E27FC236}">
                <a16:creationId xmlns:a16="http://schemas.microsoft.com/office/drawing/2014/main" id="{31FAA2BA-6FB6-750A-41BD-4BC5F6B0BC9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52399" y="0"/>
            <a:ext cx="4000499" cy="5143500"/>
          </a:xfrm>
          <a:prstGeom prst="rect">
            <a:avLst/>
          </a:prstGeom>
        </p:spPr>
      </p:pic>
    </p:spTree>
    <p:extLst>
      <p:ext uri="{BB962C8B-B14F-4D97-AF65-F5344CB8AC3E}">
        <p14:creationId xmlns:p14="http://schemas.microsoft.com/office/powerpoint/2010/main" val="882016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BAEAC-498A-5D9D-9EA8-0291F0CD37E3}"/>
            </a:ext>
          </a:extLst>
        </p:cNvPr>
        <p:cNvGrpSpPr/>
        <p:nvPr/>
      </p:nvGrpSpPr>
      <p:grpSpPr>
        <a:xfrm>
          <a:off x="0" y="0"/>
          <a:ext cx="0" cy="0"/>
          <a:chOff x="0" y="0"/>
          <a:chExt cx="0" cy="0"/>
        </a:xfrm>
      </p:grpSpPr>
      <p:sp>
        <p:nvSpPr>
          <p:cNvPr id="532482" name="Rectangle 2">
            <a:extLst>
              <a:ext uri="{FF2B5EF4-FFF2-40B4-BE49-F238E27FC236}">
                <a16:creationId xmlns:a16="http://schemas.microsoft.com/office/drawing/2014/main" id="{0FC05A8E-CF2E-5999-D8CD-001D665F7F5D}"/>
              </a:ext>
            </a:extLst>
          </p:cNvPr>
          <p:cNvSpPr>
            <a:spLocks noGrp="1" noChangeArrowheads="1"/>
          </p:cNvSpPr>
          <p:nvPr>
            <p:ph type="title" idx="4294967295"/>
          </p:nvPr>
        </p:nvSpPr>
        <p:spPr>
          <a:xfrm>
            <a:off x="4038600" y="819150"/>
            <a:ext cx="4953000" cy="628650"/>
          </a:xfrm>
        </p:spPr>
        <p:txBody>
          <a:bodyPr/>
          <a:lstStyle/>
          <a:p>
            <a:pPr algn="l" eaLnBrk="1" hangingPunct="1"/>
            <a:r>
              <a:rPr lang="en-US" sz="3000" b="1" dirty="0">
                <a:latin typeface="Arial" charset="0"/>
                <a:ea typeface="ＭＳ Ｐゴシック" charset="0"/>
              </a:rPr>
              <a:t>II. Mobilize the People into Manageable Task Forces</a:t>
            </a:r>
            <a:r>
              <a:rPr lang="en-US" sz="3000" dirty="0">
                <a:latin typeface="Arial" charset="0"/>
                <a:ea typeface="ＭＳ Ｐゴシック" charset="0"/>
              </a:rPr>
              <a:t> </a:t>
            </a:r>
            <a:br>
              <a:rPr lang="en-US" sz="3000" dirty="0">
                <a:latin typeface="Arial" charset="0"/>
                <a:ea typeface="ＭＳ Ｐゴシック" charset="0"/>
              </a:rPr>
            </a:br>
            <a:endParaRPr lang="en-US" sz="3000" dirty="0">
              <a:latin typeface="Arial" charset="0"/>
              <a:ea typeface="ＭＳ Ｐゴシック" charset="0"/>
            </a:endParaRPr>
          </a:p>
        </p:txBody>
      </p:sp>
      <p:sp>
        <p:nvSpPr>
          <p:cNvPr id="532483" name="Rectangle 3">
            <a:extLst>
              <a:ext uri="{FF2B5EF4-FFF2-40B4-BE49-F238E27FC236}">
                <a16:creationId xmlns:a16="http://schemas.microsoft.com/office/drawing/2014/main" id="{0317B24E-33C7-5A10-ABE8-9D43413FAEEE}"/>
              </a:ext>
            </a:extLst>
          </p:cNvPr>
          <p:cNvSpPr>
            <a:spLocks noGrp="1" noChangeArrowheads="1"/>
          </p:cNvSpPr>
          <p:nvPr>
            <p:ph type="body" idx="4294967295"/>
          </p:nvPr>
        </p:nvSpPr>
        <p:spPr>
          <a:xfrm>
            <a:off x="4419600" y="1657350"/>
            <a:ext cx="4800600" cy="3165872"/>
          </a:xfrm>
        </p:spPr>
        <p:txBody>
          <a:bodyPr/>
          <a:lstStyle/>
          <a:p>
            <a:pPr eaLnBrk="1" hangingPunct="1">
              <a:buFontTx/>
              <a:buNone/>
            </a:pPr>
            <a:r>
              <a:rPr lang="en-US" dirty="0">
                <a:latin typeface="Arial" charset="0"/>
                <a:ea typeface="ＭＳ Ｐゴシック" charset="0"/>
              </a:rPr>
              <a:t>A. The Task Forces should be </a:t>
            </a:r>
          </a:p>
          <a:p>
            <a:pPr eaLnBrk="1" hangingPunct="1">
              <a:buFontTx/>
              <a:buNone/>
            </a:pPr>
            <a:r>
              <a:rPr lang="en-US" dirty="0">
                <a:latin typeface="Arial" charset="0"/>
                <a:ea typeface="ＭＳ Ｐゴシック" charset="0"/>
              </a:rPr>
              <a:t>		</a:t>
            </a:r>
            <a:r>
              <a:rPr lang="en-US" b="1" dirty="0">
                <a:latin typeface="Arial" charset="0"/>
                <a:ea typeface="ＭＳ Ｐゴシック" charset="0"/>
              </a:rPr>
              <a:t>Incentivized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lang="en-US" dirty="0">
                <a:solidFill>
                  <a:srgbClr val="008000"/>
                </a:solidFill>
                <a:latin typeface="Arial" charset="0"/>
                <a:ea typeface="ＭＳ Ｐゴシック" charset="0"/>
              </a:rPr>
              <a:t>B</a:t>
            </a: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The Task Forces should be </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a:t>
            </a:r>
            <a:r>
              <a:rPr kumimoji="0" lang="en-US" sz="2400" b="1" i="0" u="none" strike="noStrike" kern="0" cap="none" spc="0" normalizeH="0" baseline="0" noProof="0" dirty="0">
                <a:ln>
                  <a:noFill/>
                </a:ln>
                <a:solidFill>
                  <a:srgbClr val="008000"/>
                </a:solidFill>
                <a:effectLst/>
                <a:uLnTx/>
                <a:uFillTx/>
                <a:latin typeface="Arial" charset="0"/>
                <a:ea typeface="ＭＳ Ｐゴシック" charset="0"/>
              </a:rPr>
              <a:t>Optimized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eaLnBrk="1" hangingPunct="1">
              <a:buFontTx/>
              <a:buNone/>
            </a:pPr>
            <a:endParaRPr lang="en-US" b="1" dirty="0">
              <a:latin typeface="Arial" charset="0"/>
              <a:ea typeface="ＭＳ Ｐゴシック" charset="0"/>
            </a:endParaRPr>
          </a:p>
        </p:txBody>
      </p:sp>
      <p:pic>
        <p:nvPicPr>
          <p:cNvPr id="5" name="Picture 4">
            <a:extLst>
              <a:ext uri="{FF2B5EF4-FFF2-40B4-BE49-F238E27FC236}">
                <a16:creationId xmlns:a16="http://schemas.microsoft.com/office/drawing/2014/main" id="{4FA74094-3960-9D6B-28FE-38B9FF36C18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52399" y="0"/>
            <a:ext cx="4000499" cy="5143500"/>
          </a:xfrm>
          <a:prstGeom prst="rect">
            <a:avLst/>
          </a:prstGeom>
        </p:spPr>
      </p:pic>
    </p:spTree>
    <p:extLst>
      <p:ext uri="{BB962C8B-B14F-4D97-AF65-F5344CB8AC3E}">
        <p14:creationId xmlns:p14="http://schemas.microsoft.com/office/powerpoint/2010/main" val="3586884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DC53-3E6A-F8B0-F9E6-54ECD8214E56}"/>
            </a:ext>
          </a:extLst>
        </p:cNvPr>
        <p:cNvGrpSpPr/>
        <p:nvPr/>
      </p:nvGrpSpPr>
      <p:grpSpPr>
        <a:xfrm>
          <a:off x="0" y="0"/>
          <a:ext cx="0" cy="0"/>
          <a:chOff x="0" y="0"/>
          <a:chExt cx="0" cy="0"/>
        </a:xfrm>
      </p:grpSpPr>
      <p:sp>
        <p:nvSpPr>
          <p:cNvPr id="532482" name="Rectangle 2">
            <a:extLst>
              <a:ext uri="{FF2B5EF4-FFF2-40B4-BE49-F238E27FC236}">
                <a16:creationId xmlns:a16="http://schemas.microsoft.com/office/drawing/2014/main" id="{0370B276-6605-19D9-F33F-8E2475B6853A}"/>
              </a:ext>
            </a:extLst>
          </p:cNvPr>
          <p:cNvSpPr>
            <a:spLocks noGrp="1" noChangeArrowheads="1"/>
          </p:cNvSpPr>
          <p:nvPr>
            <p:ph type="title" idx="4294967295"/>
          </p:nvPr>
        </p:nvSpPr>
        <p:spPr>
          <a:xfrm>
            <a:off x="4038600" y="819150"/>
            <a:ext cx="4953000" cy="628650"/>
          </a:xfrm>
        </p:spPr>
        <p:txBody>
          <a:bodyPr/>
          <a:lstStyle/>
          <a:p>
            <a:pPr algn="l" eaLnBrk="1" hangingPunct="1"/>
            <a:r>
              <a:rPr lang="en-US" sz="3000" b="1" dirty="0">
                <a:latin typeface="Arial" charset="0"/>
                <a:ea typeface="ＭＳ Ｐゴシック" charset="0"/>
              </a:rPr>
              <a:t>II. Mobilize the People into Manageable Task Forces</a:t>
            </a:r>
            <a:r>
              <a:rPr lang="en-US" sz="3000" dirty="0">
                <a:latin typeface="Arial" charset="0"/>
                <a:ea typeface="ＭＳ Ｐゴシック" charset="0"/>
              </a:rPr>
              <a:t> </a:t>
            </a:r>
            <a:br>
              <a:rPr lang="en-US" sz="3000" dirty="0">
                <a:latin typeface="Arial" charset="0"/>
                <a:ea typeface="ＭＳ Ｐゴシック" charset="0"/>
              </a:rPr>
            </a:br>
            <a:endParaRPr lang="en-US" sz="3000" dirty="0">
              <a:latin typeface="Arial" charset="0"/>
              <a:ea typeface="ＭＳ Ｐゴシック" charset="0"/>
            </a:endParaRPr>
          </a:p>
        </p:txBody>
      </p:sp>
      <p:sp>
        <p:nvSpPr>
          <p:cNvPr id="532483" name="Rectangle 3">
            <a:extLst>
              <a:ext uri="{FF2B5EF4-FFF2-40B4-BE49-F238E27FC236}">
                <a16:creationId xmlns:a16="http://schemas.microsoft.com/office/drawing/2014/main" id="{794D9B0C-38A6-5160-8C39-E91F9D3E930C}"/>
              </a:ext>
            </a:extLst>
          </p:cNvPr>
          <p:cNvSpPr>
            <a:spLocks noGrp="1" noChangeArrowheads="1"/>
          </p:cNvSpPr>
          <p:nvPr>
            <p:ph type="body" idx="4294967295"/>
          </p:nvPr>
        </p:nvSpPr>
        <p:spPr>
          <a:xfrm>
            <a:off x="4419600" y="1657350"/>
            <a:ext cx="4800600" cy="3165872"/>
          </a:xfrm>
        </p:spPr>
        <p:txBody>
          <a:bodyPr/>
          <a:lstStyle/>
          <a:p>
            <a:pPr eaLnBrk="1" hangingPunct="1">
              <a:buFontTx/>
              <a:buNone/>
            </a:pPr>
            <a:r>
              <a:rPr lang="en-US" dirty="0">
                <a:latin typeface="Arial" charset="0"/>
                <a:ea typeface="ＭＳ Ｐゴシック" charset="0"/>
              </a:rPr>
              <a:t>A. The Task Forces should be </a:t>
            </a:r>
          </a:p>
          <a:p>
            <a:pPr eaLnBrk="1" hangingPunct="1">
              <a:buFontTx/>
              <a:buNone/>
            </a:pPr>
            <a:r>
              <a:rPr lang="en-US" dirty="0">
                <a:latin typeface="Arial" charset="0"/>
                <a:ea typeface="ＭＳ Ｐゴシック" charset="0"/>
              </a:rPr>
              <a:t>		</a:t>
            </a:r>
            <a:r>
              <a:rPr lang="en-US" b="1" dirty="0">
                <a:latin typeface="Arial" charset="0"/>
                <a:ea typeface="ＭＳ Ｐゴシック" charset="0"/>
              </a:rPr>
              <a:t>Incentivized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lang="en-US" dirty="0">
                <a:solidFill>
                  <a:srgbClr val="008000"/>
                </a:solidFill>
                <a:latin typeface="Arial" charset="0"/>
                <a:ea typeface="ＭＳ Ｐゴシック" charset="0"/>
              </a:rPr>
              <a:t>B</a:t>
            </a: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The Task Forces should be </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a:t>
            </a:r>
            <a:r>
              <a:rPr kumimoji="0" lang="en-US" sz="2400" b="1" i="0" u="none" strike="noStrike" kern="0" cap="none" spc="0" normalizeH="0" baseline="0" noProof="0" dirty="0">
                <a:ln>
                  <a:noFill/>
                </a:ln>
                <a:solidFill>
                  <a:srgbClr val="008000"/>
                </a:solidFill>
                <a:effectLst/>
                <a:uLnTx/>
                <a:uFillTx/>
                <a:latin typeface="Arial" charset="0"/>
                <a:ea typeface="ＭＳ Ｐゴシック" charset="0"/>
              </a:rPr>
              <a:t>Optimized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lang="en-US" dirty="0">
                <a:solidFill>
                  <a:srgbClr val="008000"/>
                </a:solidFill>
                <a:latin typeface="Arial" charset="0"/>
                <a:ea typeface="ＭＳ Ｐゴシック" charset="0"/>
              </a:rPr>
              <a:t>C</a:t>
            </a: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The Task Forces should be 	</a:t>
            </a:r>
            <a:r>
              <a:rPr kumimoji="0" lang="en-US" sz="2400" b="1" i="0" u="none" strike="noStrike" kern="0" cap="none" spc="0" normalizeH="0" baseline="0" noProof="0" dirty="0">
                <a:ln>
                  <a:noFill/>
                </a:ln>
                <a:solidFill>
                  <a:srgbClr val="008000"/>
                </a:solidFill>
                <a:effectLst/>
                <a:uLnTx/>
                <a:uFillTx/>
                <a:latin typeface="Arial" charset="0"/>
                <a:ea typeface="ＭＳ Ｐゴシック" charset="0"/>
              </a:rPr>
              <a:t>Supervised</a:t>
            </a: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eaLnBrk="1" hangingPunct="1">
              <a:buFontTx/>
              <a:buNone/>
            </a:pPr>
            <a:endParaRPr lang="en-US" b="1" dirty="0">
              <a:latin typeface="Arial" charset="0"/>
              <a:ea typeface="ＭＳ Ｐゴシック" charset="0"/>
            </a:endParaRPr>
          </a:p>
        </p:txBody>
      </p:sp>
      <p:pic>
        <p:nvPicPr>
          <p:cNvPr id="5" name="Picture 4">
            <a:extLst>
              <a:ext uri="{FF2B5EF4-FFF2-40B4-BE49-F238E27FC236}">
                <a16:creationId xmlns:a16="http://schemas.microsoft.com/office/drawing/2014/main" id="{0C65A8AB-49AD-CEEE-880F-A963AB2568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52399" y="0"/>
            <a:ext cx="4000499" cy="5143500"/>
          </a:xfrm>
          <a:prstGeom prst="rect">
            <a:avLst/>
          </a:prstGeom>
        </p:spPr>
      </p:pic>
    </p:spTree>
    <p:extLst>
      <p:ext uri="{BB962C8B-B14F-4D97-AF65-F5344CB8AC3E}">
        <p14:creationId xmlns:p14="http://schemas.microsoft.com/office/powerpoint/2010/main" val="2895343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ACEDA-40F9-EB83-E68F-E8DD936B9ADE}"/>
            </a:ext>
          </a:extLst>
        </p:cNvPr>
        <p:cNvGrpSpPr/>
        <p:nvPr/>
      </p:nvGrpSpPr>
      <p:grpSpPr>
        <a:xfrm>
          <a:off x="0" y="0"/>
          <a:ext cx="0" cy="0"/>
          <a:chOff x="0" y="0"/>
          <a:chExt cx="0" cy="0"/>
        </a:xfrm>
      </p:grpSpPr>
      <p:sp>
        <p:nvSpPr>
          <p:cNvPr id="532482" name="Rectangle 2">
            <a:extLst>
              <a:ext uri="{FF2B5EF4-FFF2-40B4-BE49-F238E27FC236}">
                <a16:creationId xmlns:a16="http://schemas.microsoft.com/office/drawing/2014/main" id="{8B60DC7B-45DA-9E6A-6E3B-0C553EE89BBD}"/>
              </a:ext>
            </a:extLst>
          </p:cNvPr>
          <p:cNvSpPr>
            <a:spLocks noGrp="1" noChangeArrowheads="1"/>
          </p:cNvSpPr>
          <p:nvPr>
            <p:ph type="title" idx="4294967295"/>
          </p:nvPr>
        </p:nvSpPr>
        <p:spPr>
          <a:xfrm>
            <a:off x="4038600" y="819150"/>
            <a:ext cx="4953000" cy="628650"/>
          </a:xfrm>
        </p:spPr>
        <p:txBody>
          <a:bodyPr/>
          <a:lstStyle/>
          <a:p>
            <a:pPr algn="l" eaLnBrk="1" hangingPunct="1"/>
            <a:r>
              <a:rPr lang="en-US" sz="3000" b="1" dirty="0">
                <a:latin typeface="Arial" charset="0"/>
                <a:ea typeface="ＭＳ Ｐゴシック" charset="0"/>
              </a:rPr>
              <a:t>II. Mobilize the People into Manageable Task Forces</a:t>
            </a:r>
            <a:r>
              <a:rPr lang="en-US" sz="3000" dirty="0">
                <a:latin typeface="Arial" charset="0"/>
                <a:ea typeface="ＭＳ Ｐゴシック" charset="0"/>
              </a:rPr>
              <a:t> </a:t>
            </a:r>
            <a:br>
              <a:rPr lang="en-US" sz="3000" dirty="0">
                <a:latin typeface="Arial" charset="0"/>
                <a:ea typeface="ＭＳ Ｐゴシック" charset="0"/>
              </a:rPr>
            </a:br>
            <a:endParaRPr lang="en-US" sz="3000" dirty="0">
              <a:latin typeface="Arial" charset="0"/>
              <a:ea typeface="ＭＳ Ｐゴシック" charset="0"/>
            </a:endParaRPr>
          </a:p>
        </p:txBody>
      </p:sp>
      <p:sp>
        <p:nvSpPr>
          <p:cNvPr id="532483" name="Rectangle 3">
            <a:extLst>
              <a:ext uri="{FF2B5EF4-FFF2-40B4-BE49-F238E27FC236}">
                <a16:creationId xmlns:a16="http://schemas.microsoft.com/office/drawing/2014/main" id="{83EDF155-6857-0FF0-4A91-1852D761B3D9}"/>
              </a:ext>
            </a:extLst>
          </p:cNvPr>
          <p:cNvSpPr>
            <a:spLocks noGrp="1" noChangeArrowheads="1"/>
          </p:cNvSpPr>
          <p:nvPr>
            <p:ph type="body" idx="4294967295"/>
          </p:nvPr>
        </p:nvSpPr>
        <p:spPr>
          <a:xfrm>
            <a:off x="4419600" y="1657350"/>
            <a:ext cx="4800600" cy="3165872"/>
          </a:xfrm>
        </p:spPr>
        <p:txBody>
          <a:bodyPr/>
          <a:lstStyle/>
          <a:p>
            <a:pPr eaLnBrk="1" hangingPunct="1">
              <a:buFontTx/>
              <a:buNone/>
            </a:pPr>
            <a:r>
              <a:rPr lang="en-US" dirty="0">
                <a:latin typeface="Arial" charset="0"/>
                <a:ea typeface="ＭＳ Ｐゴシック" charset="0"/>
              </a:rPr>
              <a:t>A. The Task Forces should be </a:t>
            </a:r>
          </a:p>
          <a:p>
            <a:pPr eaLnBrk="1" hangingPunct="1">
              <a:buFontTx/>
              <a:buNone/>
            </a:pPr>
            <a:r>
              <a:rPr lang="en-US" dirty="0">
                <a:latin typeface="Arial" charset="0"/>
                <a:ea typeface="ＭＳ Ｐゴシック" charset="0"/>
              </a:rPr>
              <a:t>		</a:t>
            </a:r>
            <a:r>
              <a:rPr lang="en-US" b="1" dirty="0">
                <a:latin typeface="Arial" charset="0"/>
                <a:ea typeface="ＭＳ Ｐゴシック" charset="0"/>
              </a:rPr>
              <a:t>Incentivized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lang="en-US" dirty="0">
                <a:solidFill>
                  <a:srgbClr val="008000"/>
                </a:solidFill>
                <a:latin typeface="Arial" charset="0"/>
                <a:ea typeface="ＭＳ Ｐゴシック" charset="0"/>
              </a:rPr>
              <a:t>B</a:t>
            </a: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The Task Forces should be </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a:t>
            </a:r>
            <a:r>
              <a:rPr kumimoji="0" lang="en-US" sz="2400" b="1" i="0" u="none" strike="noStrike" kern="0" cap="none" spc="0" normalizeH="0" baseline="0" noProof="0" dirty="0">
                <a:ln>
                  <a:noFill/>
                </a:ln>
                <a:solidFill>
                  <a:srgbClr val="008000"/>
                </a:solidFill>
                <a:effectLst/>
                <a:uLnTx/>
                <a:uFillTx/>
                <a:latin typeface="Arial" charset="0"/>
                <a:ea typeface="ＭＳ Ｐゴシック" charset="0"/>
              </a:rPr>
              <a:t>Optimized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lang="en-US" dirty="0">
                <a:solidFill>
                  <a:srgbClr val="008000"/>
                </a:solidFill>
                <a:latin typeface="Arial" charset="0"/>
                <a:ea typeface="ＭＳ Ｐゴシック" charset="0"/>
              </a:rPr>
              <a:t>C</a:t>
            </a: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 The Task Forces should be 	</a:t>
            </a:r>
            <a:r>
              <a:rPr kumimoji="0" lang="en-US" sz="2400" b="1" i="0" u="none" strike="noStrike" kern="0" cap="none" spc="0" normalizeH="0" baseline="0" noProof="0" dirty="0">
                <a:ln>
                  <a:noFill/>
                </a:ln>
                <a:solidFill>
                  <a:srgbClr val="008000"/>
                </a:solidFill>
                <a:effectLst/>
                <a:uLnTx/>
                <a:uFillTx/>
                <a:latin typeface="Arial" charset="0"/>
                <a:ea typeface="ＭＳ Ｐゴシック" charset="0"/>
              </a:rPr>
              <a:t>Supervised</a:t>
            </a:r>
          </a:p>
          <a:p>
            <a:pPr marL="257175" marR="0" lvl="0" indent="-257175"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kern="0" cap="none" spc="0" normalizeH="0" baseline="0" noProof="0" dirty="0">
                <a:ln>
                  <a:noFill/>
                </a:ln>
                <a:solidFill>
                  <a:srgbClr val="008000"/>
                </a:solidFill>
                <a:effectLst/>
                <a:uLnTx/>
                <a:uFillTx/>
                <a:latin typeface="Arial" charset="0"/>
                <a:ea typeface="ＭＳ Ｐゴシック" charset="0"/>
              </a:rPr>
              <a:t>D. The Task Forces should be 	</a:t>
            </a:r>
            <a:r>
              <a:rPr kumimoji="0" lang="en-US" sz="2400" b="1" i="0" u="none" strike="noStrike" kern="0" cap="none" spc="0" normalizeH="0" baseline="0" noProof="0" dirty="0">
                <a:ln>
                  <a:noFill/>
                </a:ln>
                <a:solidFill>
                  <a:srgbClr val="008000"/>
                </a:solidFill>
                <a:effectLst/>
                <a:uLnTx/>
                <a:uFillTx/>
                <a:latin typeface="Arial" charset="0"/>
                <a:ea typeface="ＭＳ Ｐゴシック" charset="0"/>
              </a:rPr>
              <a:t>Recognized</a:t>
            </a: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marL="257175" marR="0" lvl="0" indent="-257175" algn="l" defTabSz="914400" rtl="0" eaLnBrk="1" fontAlgn="base" latinLnBrk="0" hangingPunct="1">
              <a:lnSpc>
                <a:spcPct val="100000"/>
              </a:lnSpc>
              <a:spcBef>
                <a:spcPct val="20000"/>
              </a:spcBef>
              <a:spcAft>
                <a:spcPct val="0"/>
              </a:spcAft>
              <a:buClrTx/>
              <a:buSzTx/>
              <a:buFontTx/>
              <a:buNone/>
              <a:tabLst/>
              <a:defRPr/>
            </a:pPr>
            <a:endParaRPr kumimoji="0" lang="en-US" sz="2400" b="1" i="0" u="none" strike="noStrike" kern="0" cap="none" spc="0" normalizeH="0" baseline="0" noProof="0" dirty="0">
              <a:ln>
                <a:noFill/>
              </a:ln>
              <a:solidFill>
                <a:srgbClr val="008000"/>
              </a:solidFill>
              <a:effectLst/>
              <a:uLnTx/>
              <a:uFillTx/>
              <a:latin typeface="Arial" charset="0"/>
              <a:ea typeface="ＭＳ Ｐゴシック" charset="0"/>
            </a:endParaRPr>
          </a:p>
          <a:p>
            <a:pPr eaLnBrk="1" hangingPunct="1">
              <a:buFontTx/>
              <a:buNone/>
            </a:pPr>
            <a:endParaRPr lang="en-US" b="1" dirty="0">
              <a:latin typeface="Arial" charset="0"/>
              <a:ea typeface="ＭＳ Ｐゴシック" charset="0"/>
            </a:endParaRPr>
          </a:p>
        </p:txBody>
      </p:sp>
      <p:pic>
        <p:nvPicPr>
          <p:cNvPr id="5" name="Picture 4">
            <a:extLst>
              <a:ext uri="{FF2B5EF4-FFF2-40B4-BE49-F238E27FC236}">
                <a16:creationId xmlns:a16="http://schemas.microsoft.com/office/drawing/2014/main" id="{AB7ECB46-0CB2-BBAC-BAB4-C82DFA2399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52399" y="0"/>
            <a:ext cx="4000499" cy="5143500"/>
          </a:xfrm>
          <a:prstGeom prst="rect">
            <a:avLst/>
          </a:prstGeom>
        </p:spPr>
      </p:pic>
    </p:spTree>
    <p:extLst>
      <p:ext uri="{BB962C8B-B14F-4D97-AF65-F5344CB8AC3E}">
        <p14:creationId xmlns:p14="http://schemas.microsoft.com/office/powerpoint/2010/main" val="640884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32482" name="Rectangle 2"/>
          <p:cNvSpPr>
            <a:spLocks noGrp="1" noChangeArrowheads="1"/>
          </p:cNvSpPr>
          <p:nvPr>
            <p:ph type="title" idx="4294967295"/>
          </p:nvPr>
        </p:nvSpPr>
        <p:spPr>
          <a:xfrm>
            <a:off x="2571750" y="857250"/>
            <a:ext cx="5314950" cy="628650"/>
          </a:xfrm>
        </p:spPr>
        <p:txBody>
          <a:bodyPr/>
          <a:lstStyle/>
          <a:p>
            <a:pPr algn="l" eaLnBrk="1" hangingPunct="1"/>
            <a:r>
              <a:rPr lang="en-US" sz="3000" b="1">
                <a:latin typeface="Arial" charset="0"/>
                <a:ea typeface="ＭＳ Ｐゴシック" charset="0"/>
              </a:rPr>
              <a:t>II. Mobilize the People into Manageable Task Forces</a:t>
            </a:r>
            <a:r>
              <a:rPr lang="en-US" sz="3000">
                <a:latin typeface="Arial" charset="0"/>
                <a:ea typeface="ＭＳ Ｐゴシック" charset="0"/>
              </a:rPr>
              <a:t> </a:t>
            </a:r>
          </a:p>
        </p:txBody>
      </p:sp>
      <p:sp>
        <p:nvSpPr>
          <p:cNvPr id="532483" name="Rectangle 3"/>
          <p:cNvSpPr>
            <a:spLocks noGrp="1" noChangeArrowheads="1"/>
          </p:cNvSpPr>
          <p:nvPr>
            <p:ph type="body" idx="4294967295"/>
          </p:nvPr>
        </p:nvSpPr>
        <p:spPr>
          <a:xfrm>
            <a:off x="3028950" y="1428751"/>
            <a:ext cx="4800600" cy="3165872"/>
          </a:xfrm>
        </p:spPr>
        <p:txBody>
          <a:bodyPr/>
          <a:lstStyle/>
          <a:p>
            <a:pPr eaLnBrk="1" hangingPunct="1">
              <a:buFontTx/>
              <a:buNone/>
            </a:pPr>
            <a:endParaRPr lang="en-US" dirty="0">
              <a:latin typeface="Arial" charset="0"/>
              <a:ea typeface="ＭＳ Ｐゴシック" charset="0"/>
            </a:endParaRPr>
          </a:p>
          <a:p>
            <a:pPr eaLnBrk="1" hangingPunct="1">
              <a:buFontTx/>
              <a:buNone/>
            </a:pPr>
            <a:r>
              <a:rPr lang="en-US" dirty="0">
                <a:latin typeface="Arial" charset="0"/>
                <a:ea typeface="ＭＳ Ｐゴシック" charset="0"/>
              </a:rPr>
              <a:t>A. The Task Forces should be </a:t>
            </a:r>
          </a:p>
          <a:p>
            <a:pPr eaLnBrk="1" hangingPunct="1">
              <a:buFontTx/>
              <a:buNone/>
            </a:pPr>
            <a:r>
              <a:rPr lang="en-US" dirty="0">
                <a:latin typeface="Arial" charset="0"/>
                <a:ea typeface="ＭＳ Ｐゴシック" charset="0"/>
              </a:rPr>
              <a:t>		</a:t>
            </a:r>
            <a:r>
              <a:rPr lang="en-US" b="1" dirty="0">
                <a:latin typeface="Arial" charset="0"/>
                <a:ea typeface="ＭＳ Ｐゴシック" charset="0"/>
              </a:rPr>
              <a:t>Organized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5143500"/>
          </a:xfrm>
          <a:prstGeom prst="rect">
            <a:avLst/>
          </a:prstGeom>
        </p:spPr>
      </p:pic>
    </p:spTree>
    <p:extLst>
      <p:ext uri="{BB962C8B-B14F-4D97-AF65-F5344CB8AC3E}">
        <p14:creationId xmlns:p14="http://schemas.microsoft.com/office/powerpoint/2010/main" val="866930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8EEAE-C9A3-7C4F-86A1-AFE556093A2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612A0ED-FD16-3CDE-1742-AF5258562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sp>
        <p:nvSpPr>
          <p:cNvPr id="2" name="Title 2">
            <a:extLst>
              <a:ext uri="{FF2B5EF4-FFF2-40B4-BE49-F238E27FC236}">
                <a16:creationId xmlns:a16="http://schemas.microsoft.com/office/drawing/2014/main" id="{79A7331E-D052-E5E2-592E-DF93E1220566}"/>
              </a:ext>
            </a:extLst>
          </p:cNvPr>
          <p:cNvSpPr txBox="1">
            <a:spLocks/>
          </p:cNvSpPr>
          <p:nvPr/>
        </p:nvSpPr>
        <p:spPr>
          <a:xfrm>
            <a:off x="4698169" y="1615916"/>
            <a:ext cx="4141031" cy="110251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a:t>You can do these by yourself, but it would be better to discuss them with others.</a:t>
            </a:r>
            <a:br>
              <a:rPr lang="en-US" sz="3200" dirty="0"/>
            </a:br>
            <a:br>
              <a:rPr lang="en-US" sz="3200" dirty="0"/>
            </a:br>
            <a:endParaRPr lang="en-US" sz="3200" dirty="0"/>
          </a:p>
        </p:txBody>
      </p:sp>
      <p:pic>
        <p:nvPicPr>
          <p:cNvPr id="4" name="Picture 3" descr="A cartoon characters with speech bubbles&#10;&#10;Description automatically generated">
            <a:extLst>
              <a:ext uri="{FF2B5EF4-FFF2-40B4-BE49-F238E27FC236}">
                <a16:creationId xmlns:a16="http://schemas.microsoft.com/office/drawing/2014/main" id="{D1FB8304-EE0F-FFD9-EA0E-60C0404E6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511" y="819150"/>
            <a:ext cx="4120249" cy="4120249"/>
          </a:xfrm>
          <a:prstGeom prst="rect">
            <a:avLst/>
          </a:prstGeom>
        </p:spPr>
      </p:pic>
      <p:sp>
        <p:nvSpPr>
          <p:cNvPr id="7" name="TextBox 6">
            <a:extLst>
              <a:ext uri="{FF2B5EF4-FFF2-40B4-BE49-F238E27FC236}">
                <a16:creationId xmlns:a16="http://schemas.microsoft.com/office/drawing/2014/main" id="{DA96F03B-F1B5-1D49-F84D-61CFE7AC6357}"/>
              </a:ext>
            </a:extLst>
          </p:cNvPr>
          <p:cNvSpPr txBox="1"/>
          <p:nvPr/>
        </p:nvSpPr>
        <p:spPr>
          <a:xfrm>
            <a:off x="457200" y="445353"/>
            <a:ext cx="8382000" cy="830997"/>
          </a:xfrm>
          <a:prstGeom prst="rect">
            <a:avLst/>
          </a:prstGeom>
          <a:noFill/>
        </p:spPr>
        <p:txBody>
          <a:bodyPr wrap="square" rtlCol="0">
            <a:spAutoFit/>
          </a:bodyPr>
          <a:lstStyle/>
          <a:p>
            <a:pPr algn="ctr"/>
            <a:r>
              <a:rPr lang="en-US" sz="4800" dirty="0">
                <a:solidFill>
                  <a:srgbClr val="38DFF9"/>
                </a:solidFill>
                <a:latin typeface="Jumble" panose="020F0502020204030204" pitchFamily="2" charset="0"/>
              </a:rPr>
              <a:t>APPLICATION QUESTIONS</a:t>
            </a:r>
          </a:p>
        </p:txBody>
      </p:sp>
    </p:spTree>
    <p:extLst>
      <p:ext uri="{BB962C8B-B14F-4D97-AF65-F5344CB8AC3E}">
        <p14:creationId xmlns:p14="http://schemas.microsoft.com/office/powerpoint/2010/main" val="1807754554"/>
      </p:ext>
    </p:extLst>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Design">
  <a:themeElements>
    <a:clrScheme name="Custom 1">
      <a:dk1>
        <a:srgbClr val="008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ar Code">
  <a:themeElements>
    <a:clrScheme name="">
      <a:dk1>
        <a:srgbClr val="808080"/>
      </a:dk1>
      <a:lt1>
        <a:srgbClr val="FFFFFF"/>
      </a:lt1>
      <a:dk2>
        <a:srgbClr val="000000"/>
      </a:dk2>
      <a:lt2>
        <a:srgbClr val="FFFFFF"/>
      </a:lt2>
      <a:accent1>
        <a:srgbClr val="FF6600"/>
      </a:accent1>
      <a:accent2>
        <a:srgbClr val="99CC00"/>
      </a:accent2>
      <a:accent3>
        <a:srgbClr val="AAAAAA"/>
      </a:accent3>
      <a:accent4>
        <a:srgbClr val="DADADA"/>
      </a:accent4>
      <a:accent5>
        <a:srgbClr val="FFB8AA"/>
      </a:accent5>
      <a:accent6>
        <a:srgbClr val="8AB900"/>
      </a:accent6>
      <a:hlink>
        <a:srgbClr val="960000"/>
      </a:hlink>
      <a:folHlink>
        <a:srgbClr val="4068AC"/>
      </a:folHlink>
    </a:clrScheme>
    <a:fontScheme name="Bar Code">
      <a:majorFont>
        <a:latin typeface="Helvetica"/>
        <a:ea typeface="Osaka"/>
        <a:cs typeface="Osaka"/>
      </a:majorFont>
      <a:minorFont>
        <a:latin typeface="Helvetica"/>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30000">
            <a:ln>
              <a:noFill/>
            </a:ln>
            <a:solidFill>
              <a:schemeClr val="tx1"/>
            </a:solidFill>
            <a:effectLst/>
            <a:latin typeface="Times New Roman" pitchFamily="2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30000">
            <a:ln>
              <a:noFill/>
            </a:ln>
            <a:solidFill>
              <a:schemeClr val="tx1"/>
            </a:solidFill>
            <a:effectLst/>
            <a:latin typeface="Times New Roman" pitchFamily="24" charset="0"/>
          </a:defRPr>
        </a:defPPr>
      </a:lstStyle>
    </a:lnDef>
  </a:objectDefaults>
  <a:extraClrSchemeLst>
    <a:extraClrScheme>
      <a:clrScheme name="Bar Co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r Co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r Co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r Co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r Co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r Co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r Cod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r Co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r Co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r Co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r Co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r Co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10222</TotalTime>
  <Words>624</Words>
  <Application>Microsoft Office PowerPoint</Application>
  <PresentationFormat>On-screen Show (16:9)</PresentationFormat>
  <Paragraphs>96</Paragraphs>
  <Slides>20</Slides>
  <Notes>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20</vt:i4>
      </vt:variant>
    </vt:vector>
  </HeadingPairs>
  <TitlesOfParts>
    <vt:vector size="33" baseType="lpstr">
      <vt:lpstr>ADLaM Display</vt:lpstr>
      <vt:lpstr>Arial</vt:lpstr>
      <vt:lpstr>Calibri</vt:lpstr>
      <vt:lpstr>Helvetica</vt:lpstr>
      <vt:lpstr>Impact</vt:lpstr>
      <vt:lpstr>Jumble</vt:lpstr>
      <vt:lpstr>Times New Roman</vt:lpstr>
      <vt:lpstr>Wingdings</vt:lpstr>
      <vt:lpstr>4_Office Theme</vt:lpstr>
      <vt:lpstr>8_Office Theme</vt:lpstr>
      <vt:lpstr>2_Default Design</vt:lpstr>
      <vt:lpstr>3_Default Design</vt:lpstr>
      <vt:lpstr>Bar Code</vt:lpstr>
      <vt:lpstr>PowerPoint Presentation</vt:lpstr>
      <vt:lpstr>PowerPoint Presentation</vt:lpstr>
      <vt:lpstr>PowerPoint Presentation</vt:lpstr>
      <vt:lpstr>PowerPoint Presentation</vt:lpstr>
      <vt:lpstr>I. Organize the Project into Achievable Tasks </vt:lpstr>
      <vt:lpstr>PowerPoint Presentation</vt:lpstr>
      <vt:lpstr>PowerPoint Presentation</vt:lpstr>
      <vt:lpstr>Mobilization</vt:lpstr>
      <vt:lpstr>I. Organize the Project into Achievable Tasks </vt:lpstr>
      <vt:lpstr>I. Organize the Project into Achievable Tasks </vt:lpstr>
      <vt:lpstr>I. Organize the Project into Achievable Tasks </vt:lpstr>
      <vt:lpstr>I. Organize the Project into Achievable Tasks </vt:lpstr>
      <vt:lpstr>I. Organize the Project into Achievable Tasks </vt:lpstr>
      <vt:lpstr>II. Mobilize the People into Manageable Task Forces </vt:lpstr>
      <vt:lpstr>II. Mobilize the People into Manageable Task Forces  </vt:lpstr>
      <vt:lpstr>II. Mobilize the People into Manageable Task Forces  </vt:lpstr>
      <vt:lpstr>II. Mobilize the People into Manageable Task Forces  </vt:lpstr>
      <vt:lpstr>II. Mobilize the People into Manageable Task Forces  </vt:lpstr>
      <vt:lpstr>II. Mobilize the People into Manageable Task Forces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siambear</dc:creator>
  <cp:lastModifiedBy>Ron Sheveland</cp:lastModifiedBy>
  <cp:revision>314</cp:revision>
  <dcterms:created xsi:type="dcterms:W3CDTF">2014-05-06T06:07:00Z</dcterms:created>
  <dcterms:modified xsi:type="dcterms:W3CDTF">2025-02-08T18:30:39Z</dcterms:modified>
</cp:coreProperties>
</file>