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sldIdLst>
    <p:sldId id="358" r:id="rId4"/>
    <p:sldId id="364" r:id="rId5"/>
    <p:sldId id="262" r:id="rId6"/>
    <p:sldId id="263" r:id="rId7"/>
    <p:sldId id="264" r:id="rId8"/>
    <p:sldId id="339" r:id="rId9"/>
    <p:sldId id="340" r:id="rId10"/>
    <p:sldId id="354" r:id="rId11"/>
    <p:sldId id="355" r:id="rId12"/>
    <p:sldId id="346" r:id="rId13"/>
    <p:sldId id="347" r:id="rId14"/>
    <p:sldId id="348" r:id="rId15"/>
    <p:sldId id="349" r:id="rId16"/>
    <p:sldId id="350" r:id="rId17"/>
    <p:sldId id="351" r:id="rId18"/>
    <p:sldId id="352" r:id="rId19"/>
    <p:sldId id="353" r:id="rId20"/>
    <p:sldId id="356" r:id="rId21"/>
    <p:sldId id="31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0" d="100"/>
          <a:sy n="120" d="100"/>
        </p:scale>
        <p:origin x="174" y="32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863600" y="1447800"/>
            <a:ext cx="10464800" cy="1295400"/>
          </a:xfrm>
        </p:spPr>
        <p:txBody>
          <a:bodyPr/>
          <a:lstStyle>
            <a:lvl1pPr algn="ctr">
              <a:defRPr/>
            </a:lvl1pPr>
          </a:lstStyle>
          <a:p>
            <a:pPr lvl="0"/>
            <a:r>
              <a:rPr lang="en-US" noProof="0"/>
              <a:t>Click to edit Master title style</a:t>
            </a:r>
            <a:endParaRPr lang="en-US" noProof="0" dirty="0"/>
          </a:p>
        </p:txBody>
      </p:sp>
      <p:sp>
        <p:nvSpPr>
          <p:cNvPr id="109571" name="Rectangle 3"/>
          <p:cNvSpPr>
            <a:spLocks noGrp="1" noChangeArrowheads="1"/>
          </p:cNvSpPr>
          <p:nvPr>
            <p:ph type="subTitle" idx="1"/>
          </p:nvPr>
        </p:nvSpPr>
        <p:spPr>
          <a:xfrm>
            <a:off x="1320800" y="3429000"/>
            <a:ext cx="10160000" cy="1066800"/>
          </a:xfrm>
        </p:spPr>
        <p:txBody>
          <a:bodyPr/>
          <a:lstStyle>
            <a:lvl1pPr marL="0" indent="0" algn="ctr">
              <a:buFontTx/>
              <a:buNone/>
              <a:defRPr sz="3600"/>
            </a:lvl1pPr>
          </a:lstStyle>
          <a:p>
            <a:pPr lvl="0"/>
            <a:r>
              <a:rPr lang="en-US" noProof="0"/>
              <a:t>Click to edit Master subtitle style</a:t>
            </a:r>
            <a:endParaRPr lang="en-US" noProof="0" dirty="0"/>
          </a:p>
        </p:txBody>
      </p:sp>
      <p:sp>
        <p:nvSpPr>
          <p:cNvPr id="109572" name="Rectangle 4"/>
          <p:cNvSpPr>
            <a:spLocks noGrp="1" noChangeArrowheads="1"/>
          </p:cNvSpPr>
          <p:nvPr>
            <p:ph type="dt" sz="half" idx="2"/>
          </p:nvPr>
        </p:nvSpPr>
        <p:spPr/>
        <p:txBody>
          <a:bodyPr/>
          <a:lstStyle>
            <a:lvl1pPr>
              <a:defRPr b="0">
                <a:solidFill>
                  <a:schemeClr val="tx1">
                    <a:lumMod val="65000"/>
                    <a:lumOff val="35000"/>
                  </a:schemeClr>
                </a:solidFill>
                <a:latin typeface="+mn-lt"/>
              </a:defRPr>
            </a:lvl1pPr>
          </a:lstStyle>
          <a:p>
            <a:endParaRPr lang="en-US" dirty="0">
              <a:solidFill>
                <a:srgbClr val="000000">
                  <a:lumMod val="65000"/>
                  <a:lumOff val="35000"/>
                </a:srgbClr>
              </a:solidFill>
            </a:endParaRPr>
          </a:p>
        </p:txBody>
      </p:sp>
      <p:sp>
        <p:nvSpPr>
          <p:cNvPr id="109573" name="Rectangle 5"/>
          <p:cNvSpPr>
            <a:spLocks noGrp="1" noChangeArrowheads="1"/>
          </p:cNvSpPr>
          <p:nvPr>
            <p:ph type="ftr" sz="quarter" idx="3"/>
          </p:nvPr>
        </p:nvSpPr>
        <p:spPr/>
        <p:txBody>
          <a:bodyPr/>
          <a:lstStyle>
            <a:lvl1pPr>
              <a:defRPr b="0">
                <a:solidFill>
                  <a:schemeClr val="tx1">
                    <a:lumMod val="65000"/>
                    <a:lumOff val="35000"/>
                  </a:schemeClr>
                </a:solidFill>
                <a:latin typeface="+mn-lt"/>
              </a:defRPr>
            </a:lvl1pPr>
          </a:lstStyle>
          <a:p>
            <a:endParaRPr lang="en-US" dirty="0">
              <a:solidFill>
                <a:srgbClr val="000000">
                  <a:lumMod val="65000"/>
                  <a:lumOff val="35000"/>
                </a:srgbClr>
              </a:solidFill>
            </a:endParaRPr>
          </a:p>
        </p:txBody>
      </p:sp>
      <p:sp>
        <p:nvSpPr>
          <p:cNvPr id="109574" name="Rectangle 6"/>
          <p:cNvSpPr>
            <a:spLocks noGrp="1" noChangeArrowheads="1"/>
          </p:cNvSpPr>
          <p:nvPr>
            <p:ph type="sldNum" sz="quarter" idx="4"/>
          </p:nvPr>
        </p:nvSpPr>
        <p:spPr/>
        <p:txBody>
          <a:bodyPr/>
          <a:lstStyle>
            <a:lvl1pPr>
              <a:defRPr b="0">
                <a:solidFill>
                  <a:schemeClr val="tx1">
                    <a:lumMod val="65000"/>
                    <a:lumOff val="35000"/>
                  </a:schemeClr>
                </a:solidFill>
                <a:latin typeface="+mn-lt"/>
              </a:defRPr>
            </a:lvl1pPr>
          </a:lstStyle>
          <a:p>
            <a:fld id="{BE19C0DE-C078-4586-94EC-518557DE64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191592921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9855200" cy="9144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905000"/>
            <a:ext cx="1046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6" name="Slide Number Placeholder 5"/>
          <p:cNvSpPr>
            <a:spLocks noGrp="1"/>
          </p:cNvSpPr>
          <p:nvPr>
            <p:ph type="sldNum" sz="quarter" idx="12"/>
          </p:nvPr>
        </p:nvSpPr>
        <p:spPr/>
        <p:txBody>
          <a:bodyPr/>
          <a:lstStyle>
            <a:lvl1pPr>
              <a:defRPr/>
            </a:lvl1pPr>
          </a:lstStyle>
          <a:p>
            <a:fld id="{C63D52EE-2EC2-4889-BE6E-7EB8E38B3EEC}"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49935497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6" name="Slide Number Placeholder 5"/>
          <p:cNvSpPr>
            <a:spLocks noGrp="1"/>
          </p:cNvSpPr>
          <p:nvPr>
            <p:ph type="sldNum" sz="quarter" idx="12"/>
          </p:nvPr>
        </p:nvSpPr>
        <p:spPr/>
        <p:txBody>
          <a:bodyPr/>
          <a:lstStyle>
            <a:lvl1pPr>
              <a:defRPr/>
            </a:lvl1pPr>
          </a:lstStyle>
          <a:p>
            <a:fld id="{D5B295FE-F8B1-4B4D-B3A7-33303EC74750}"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24413450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283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905000"/>
            <a:ext cx="5283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7" name="Slide Number Placeholder 6"/>
          <p:cNvSpPr>
            <a:spLocks noGrp="1"/>
          </p:cNvSpPr>
          <p:nvPr>
            <p:ph type="sldNum" sz="quarter" idx="12"/>
          </p:nvPr>
        </p:nvSpPr>
        <p:spPr/>
        <p:txBody>
          <a:bodyPr/>
          <a:lstStyle>
            <a:lvl1pPr>
              <a:defRPr/>
            </a:lvl1pPr>
          </a:lstStyle>
          <a:p>
            <a:fld id="{B92E366D-20AC-4469-B201-4C3CE52308A9}"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4615262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9" name="Slide Number Placeholder 8"/>
          <p:cNvSpPr>
            <a:spLocks noGrp="1"/>
          </p:cNvSpPr>
          <p:nvPr>
            <p:ph type="sldNum" sz="quarter" idx="12"/>
          </p:nvPr>
        </p:nvSpPr>
        <p:spPr/>
        <p:txBody>
          <a:bodyPr/>
          <a:lstStyle>
            <a:lvl1pPr>
              <a:defRPr/>
            </a:lvl1pPr>
          </a:lstStyle>
          <a:p>
            <a:fld id="{F07F8811-BB39-4063-B54B-0B0CD125FC59}"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340505198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5" name="Slide Number Placeholder 4"/>
          <p:cNvSpPr>
            <a:spLocks noGrp="1"/>
          </p:cNvSpPr>
          <p:nvPr>
            <p:ph type="sldNum" sz="quarter" idx="12"/>
          </p:nvPr>
        </p:nvSpPr>
        <p:spPr/>
        <p:txBody>
          <a:bodyPr/>
          <a:lstStyle>
            <a:lvl1pPr>
              <a:defRPr/>
            </a:lvl1pPr>
          </a:lstStyle>
          <a:p>
            <a:fld id="{AF88DAC2-F742-47E7-BDFB-501D2002B435}"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54625880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4" name="Slide Number Placeholder 3"/>
          <p:cNvSpPr>
            <a:spLocks noGrp="1"/>
          </p:cNvSpPr>
          <p:nvPr>
            <p:ph type="sldNum" sz="quarter" idx="12"/>
          </p:nvPr>
        </p:nvSpPr>
        <p:spPr/>
        <p:txBody>
          <a:bodyPr/>
          <a:lstStyle>
            <a:lvl1pPr>
              <a:defRPr/>
            </a:lvl1pPr>
          </a:lstStyle>
          <a:p>
            <a:fld id="{DC40C83D-E769-49CD-A97B-6CE4F4D31969}"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62948826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7" name="Slide Number Placeholder 6"/>
          <p:cNvSpPr>
            <a:spLocks noGrp="1"/>
          </p:cNvSpPr>
          <p:nvPr>
            <p:ph type="sldNum" sz="quarter" idx="12"/>
          </p:nvPr>
        </p:nvSpPr>
        <p:spPr/>
        <p:txBody>
          <a:bodyPr/>
          <a:lstStyle>
            <a:lvl1pPr>
              <a:defRPr/>
            </a:lvl1pPr>
          </a:lstStyle>
          <a:p>
            <a:fld id="{16D732AF-82A3-432F-8A42-4A4275DE0EA7}"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8444676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7" name="Slide Number Placeholder 6"/>
          <p:cNvSpPr>
            <a:spLocks noGrp="1"/>
          </p:cNvSpPr>
          <p:nvPr>
            <p:ph type="sldNum" sz="quarter" idx="12"/>
          </p:nvPr>
        </p:nvSpPr>
        <p:spPr/>
        <p:txBody>
          <a:bodyPr/>
          <a:lstStyle>
            <a:lvl1pPr>
              <a:defRPr/>
            </a:lvl1pPr>
          </a:lstStyle>
          <a:p>
            <a:fld id="{666E6EE8-63E5-42DA-A7C1-04B4B19F4C2F}"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415615971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6" name="Slide Number Placeholder 5"/>
          <p:cNvSpPr>
            <a:spLocks noGrp="1"/>
          </p:cNvSpPr>
          <p:nvPr>
            <p:ph type="sldNum" sz="quarter" idx="12"/>
          </p:nvPr>
        </p:nvSpPr>
        <p:spPr/>
        <p:txBody>
          <a:bodyPr/>
          <a:lstStyle>
            <a:lvl1pPr>
              <a:defRPr/>
            </a:lvl1pPr>
          </a:lstStyle>
          <a:p>
            <a:fld id="{0F639B9F-2C80-4DC8-85FD-39014D0EA899}"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400598882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85800"/>
            <a:ext cx="2692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85800"/>
            <a:ext cx="7874000" cy="57150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6" name="Slide Number Placeholder 5"/>
          <p:cNvSpPr>
            <a:spLocks noGrp="1"/>
          </p:cNvSpPr>
          <p:nvPr>
            <p:ph type="sldNum" sz="quarter" idx="12"/>
          </p:nvPr>
        </p:nvSpPr>
        <p:spPr/>
        <p:txBody>
          <a:bodyPr/>
          <a:lstStyle>
            <a:lvl1pPr>
              <a:defRPr/>
            </a:lvl1pPr>
          </a:lstStyle>
          <a:p>
            <a:fld id="{53989B3F-BCC9-4654-9345-B524E2460B07}"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127879911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863600" y="1447800"/>
            <a:ext cx="10464800" cy="1295400"/>
          </a:xfrm>
        </p:spPr>
        <p:txBody>
          <a:bodyPr/>
          <a:lstStyle>
            <a:lvl1pPr algn="ctr">
              <a:defRPr/>
            </a:lvl1pPr>
          </a:lstStyle>
          <a:p>
            <a:pPr lvl="0"/>
            <a:r>
              <a:rPr lang="en-US" noProof="0"/>
              <a:t>Click to edit Master title style</a:t>
            </a:r>
            <a:endParaRPr lang="en-US" noProof="0" dirty="0"/>
          </a:p>
        </p:txBody>
      </p:sp>
      <p:sp>
        <p:nvSpPr>
          <p:cNvPr id="109571" name="Rectangle 3"/>
          <p:cNvSpPr>
            <a:spLocks noGrp="1" noChangeArrowheads="1"/>
          </p:cNvSpPr>
          <p:nvPr>
            <p:ph type="subTitle" idx="1"/>
          </p:nvPr>
        </p:nvSpPr>
        <p:spPr>
          <a:xfrm>
            <a:off x="1320800" y="3429000"/>
            <a:ext cx="10160000" cy="1066800"/>
          </a:xfrm>
        </p:spPr>
        <p:txBody>
          <a:bodyPr/>
          <a:lstStyle>
            <a:lvl1pPr marL="0" indent="0" algn="ctr">
              <a:buFontTx/>
              <a:buNone/>
              <a:defRPr sz="2700"/>
            </a:lvl1pPr>
          </a:lstStyle>
          <a:p>
            <a:pPr lvl="0"/>
            <a:r>
              <a:rPr lang="en-US" noProof="0"/>
              <a:t>Click to edit Master subtitle style</a:t>
            </a:r>
            <a:endParaRPr lang="en-US" noProof="0" dirty="0"/>
          </a:p>
        </p:txBody>
      </p:sp>
      <p:sp>
        <p:nvSpPr>
          <p:cNvPr id="109572" name="Rectangle 4"/>
          <p:cNvSpPr>
            <a:spLocks noGrp="1" noChangeArrowheads="1"/>
          </p:cNvSpPr>
          <p:nvPr>
            <p:ph type="dt" sz="half" idx="2"/>
          </p:nvPr>
        </p:nvSpPr>
        <p:spPr/>
        <p:txBody>
          <a:bodyPr/>
          <a:lstStyle>
            <a:lvl1pPr>
              <a:defRPr b="0">
                <a:solidFill>
                  <a:schemeClr val="tx1">
                    <a:lumMod val="65000"/>
                    <a:lumOff val="35000"/>
                  </a:schemeClr>
                </a:solidFill>
                <a:latin typeface="+mn-lt"/>
              </a:defRPr>
            </a:lvl1pPr>
          </a:lstStyle>
          <a:p>
            <a:endParaRPr lang="en-US" dirty="0">
              <a:solidFill>
                <a:srgbClr val="000000">
                  <a:lumMod val="65000"/>
                  <a:lumOff val="35000"/>
                </a:srgbClr>
              </a:solidFill>
              <a:latin typeface="Trebuchet MS"/>
            </a:endParaRPr>
          </a:p>
        </p:txBody>
      </p:sp>
      <p:sp>
        <p:nvSpPr>
          <p:cNvPr id="109573" name="Rectangle 5"/>
          <p:cNvSpPr>
            <a:spLocks noGrp="1" noChangeArrowheads="1"/>
          </p:cNvSpPr>
          <p:nvPr>
            <p:ph type="ftr" sz="quarter" idx="3"/>
          </p:nvPr>
        </p:nvSpPr>
        <p:spPr/>
        <p:txBody>
          <a:bodyPr/>
          <a:lstStyle>
            <a:lvl1pPr>
              <a:defRPr b="0">
                <a:solidFill>
                  <a:schemeClr val="tx1">
                    <a:lumMod val="65000"/>
                    <a:lumOff val="35000"/>
                  </a:schemeClr>
                </a:solidFill>
                <a:latin typeface="+mn-lt"/>
              </a:defRPr>
            </a:lvl1pPr>
          </a:lstStyle>
          <a:p>
            <a:endParaRPr lang="en-US" dirty="0">
              <a:solidFill>
                <a:srgbClr val="000000">
                  <a:lumMod val="65000"/>
                  <a:lumOff val="35000"/>
                </a:srgbClr>
              </a:solidFill>
              <a:latin typeface="Trebuchet MS"/>
            </a:endParaRPr>
          </a:p>
        </p:txBody>
      </p:sp>
      <p:sp>
        <p:nvSpPr>
          <p:cNvPr id="109574" name="Rectangle 6"/>
          <p:cNvSpPr>
            <a:spLocks noGrp="1" noChangeArrowheads="1"/>
          </p:cNvSpPr>
          <p:nvPr>
            <p:ph type="sldNum" sz="quarter" idx="4"/>
          </p:nvPr>
        </p:nvSpPr>
        <p:spPr/>
        <p:txBody>
          <a:bodyPr/>
          <a:lstStyle>
            <a:lvl1pPr>
              <a:defRPr b="0">
                <a:solidFill>
                  <a:schemeClr val="tx1">
                    <a:lumMod val="65000"/>
                    <a:lumOff val="35000"/>
                  </a:schemeClr>
                </a:solidFill>
                <a:latin typeface="+mn-lt"/>
              </a:defRPr>
            </a:lvl1pPr>
          </a:lstStyle>
          <a:p>
            <a:fld id="{BE19C0DE-C078-4586-94EC-518557DE64A2}" type="slidenum">
              <a:rPr lang="en-US" smtClean="0">
                <a:solidFill>
                  <a:srgbClr val="000000">
                    <a:lumMod val="65000"/>
                    <a:lumOff val="35000"/>
                  </a:srgbClr>
                </a:solidFill>
                <a:latin typeface="Trebuchet MS"/>
              </a:rPr>
              <a:pPr/>
              <a:t>‹#›</a:t>
            </a:fld>
            <a:endParaRPr lang="en-US" dirty="0">
              <a:solidFill>
                <a:srgbClr val="000000">
                  <a:lumMod val="65000"/>
                  <a:lumOff val="35000"/>
                </a:srgbClr>
              </a:solidFill>
              <a:latin typeface="Trebuchet MS"/>
            </a:endParaRPr>
          </a:p>
        </p:txBody>
      </p:sp>
    </p:spTree>
    <p:extLst>
      <p:ext uri="{BB962C8B-B14F-4D97-AF65-F5344CB8AC3E}">
        <p14:creationId xmlns:p14="http://schemas.microsoft.com/office/powerpoint/2010/main" val="231123794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9855200" cy="9144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905000"/>
            <a:ext cx="1046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6" name="Slide Number Placeholder 5"/>
          <p:cNvSpPr>
            <a:spLocks noGrp="1"/>
          </p:cNvSpPr>
          <p:nvPr>
            <p:ph type="sldNum" sz="quarter" idx="12"/>
          </p:nvPr>
        </p:nvSpPr>
        <p:spPr/>
        <p:txBody>
          <a:bodyPr/>
          <a:lstStyle>
            <a:lvl1pPr>
              <a:defRPr/>
            </a:lvl1pPr>
          </a:lstStyle>
          <a:p>
            <a:fld id="{C63D52EE-2EC2-4889-BE6E-7EB8E38B3EEC}"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131994596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6" name="Slide Number Placeholder 5"/>
          <p:cNvSpPr>
            <a:spLocks noGrp="1"/>
          </p:cNvSpPr>
          <p:nvPr>
            <p:ph type="sldNum" sz="quarter" idx="12"/>
          </p:nvPr>
        </p:nvSpPr>
        <p:spPr/>
        <p:txBody>
          <a:bodyPr/>
          <a:lstStyle>
            <a:lvl1pPr>
              <a:defRPr/>
            </a:lvl1pPr>
          </a:lstStyle>
          <a:p>
            <a:fld id="{D5B295FE-F8B1-4B4D-B3A7-33303EC74750}"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223739423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283200" cy="4495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905000"/>
            <a:ext cx="5283200" cy="4495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7" name="Slide Number Placeholder 6"/>
          <p:cNvSpPr>
            <a:spLocks noGrp="1"/>
          </p:cNvSpPr>
          <p:nvPr>
            <p:ph type="sldNum" sz="quarter" idx="12"/>
          </p:nvPr>
        </p:nvSpPr>
        <p:spPr/>
        <p:txBody>
          <a:bodyPr/>
          <a:lstStyle>
            <a:lvl1pPr>
              <a:defRPr/>
            </a:lvl1pPr>
          </a:lstStyle>
          <a:p>
            <a:fld id="{B92E366D-20AC-4469-B201-4C3CE52308A9}"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93186095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9" name="Slide Number Placeholder 8"/>
          <p:cNvSpPr>
            <a:spLocks noGrp="1"/>
          </p:cNvSpPr>
          <p:nvPr>
            <p:ph type="sldNum" sz="quarter" idx="12"/>
          </p:nvPr>
        </p:nvSpPr>
        <p:spPr/>
        <p:txBody>
          <a:bodyPr/>
          <a:lstStyle>
            <a:lvl1pPr>
              <a:defRPr/>
            </a:lvl1pPr>
          </a:lstStyle>
          <a:p>
            <a:fld id="{F07F8811-BB39-4063-B54B-0B0CD125FC59}"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560731637"/>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5" name="Slide Number Placeholder 4"/>
          <p:cNvSpPr>
            <a:spLocks noGrp="1"/>
          </p:cNvSpPr>
          <p:nvPr>
            <p:ph type="sldNum" sz="quarter" idx="12"/>
          </p:nvPr>
        </p:nvSpPr>
        <p:spPr/>
        <p:txBody>
          <a:bodyPr/>
          <a:lstStyle>
            <a:lvl1pPr>
              <a:defRPr/>
            </a:lvl1pPr>
          </a:lstStyle>
          <a:p>
            <a:fld id="{AF88DAC2-F742-47E7-BDFB-501D2002B435}"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143783212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4" name="Slide Number Placeholder 3"/>
          <p:cNvSpPr>
            <a:spLocks noGrp="1"/>
          </p:cNvSpPr>
          <p:nvPr>
            <p:ph type="sldNum" sz="quarter" idx="12"/>
          </p:nvPr>
        </p:nvSpPr>
        <p:spPr/>
        <p:txBody>
          <a:bodyPr/>
          <a:lstStyle>
            <a:lvl1pPr>
              <a:defRPr/>
            </a:lvl1pPr>
          </a:lstStyle>
          <a:p>
            <a:fld id="{DC40C83D-E769-49CD-A97B-6CE4F4D31969}"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344399373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7" name="Slide Number Placeholder 6"/>
          <p:cNvSpPr>
            <a:spLocks noGrp="1"/>
          </p:cNvSpPr>
          <p:nvPr>
            <p:ph type="sldNum" sz="quarter" idx="12"/>
          </p:nvPr>
        </p:nvSpPr>
        <p:spPr/>
        <p:txBody>
          <a:bodyPr/>
          <a:lstStyle>
            <a:lvl1pPr>
              <a:defRPr/>
            </a:lvl1pPr>
          </a:lstStyle>
          <a:p>
            <a:fld id="{16D732AF-82A3-432F-8A42-4A4275DE0EA7}"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361008947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7" name="Slide Number Placeholder 6"/>
          <p:cNvSpPr>
            <a:spLocks noGrp="1"/>
          </p:cNvSpPr>
          <p:nvPr>
            <p:ph type="sldNum" sz="quarter" idx="12"/>
          </p:nvPr>
        </p:nvSpPr>
        <p:spPr/>
        <p:txBody>
          <a:bodyPr/>
          <a:lstStyle>
            <a:lvl1pPr>
              <a:defRPr/>
            </a:lvl1pPr>
          </a:lstStyle>
          <a:p>
            <a:fld id="{666E6EE8-63E5-42DA-A7C1-04B4B19F4C2F}"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52187199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6" name="Slide Number Placeholder 5"/>
          <p:cNvSpPr>
            <a:spLocks noGrp="1"/>
          </p:cNvSpPr>
          <p:nvPr>
            <p:ph type="sldNum" sz="quarter" idx="12"/>
          </p:nvPr>
        </p:nvSpPr>
        <p:spPr/>
        <p:txBody>
          <a:bodyPr/>
          <a:lstStyle>
            <a:lvl1pPr>
              <a:defRPr/>
            </a:lvl1pPr>
          </a:lstStyle>
          <a:p>
            <a:fld id="{0F639B9F-2C80-4DC8-85FD-39014D0EA899}"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130557520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85800"/>
            <a:ext cx="2692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85800"/>
            <a:ext cx="7874000" cy="57150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latin typeface="Trebuchet M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latin typeface="Trebuchet MS"/>
            </a:endParaRPr>
          </a:p>
        </p:txBody>
      </p:sp>
      <p:sp>
        <p:nvSpPr>
          <p:cNvPr id="6" name="Slide Number Placeholder 5"/>
          <p:cNvSpPr>
            <a:spLocks noGrp="1"/>
          </p:cNvSpPr>
          <p:nvPr>
            <p:ph type="sldNum" sz="quarter" idx="12"/>
          </p:nvPr>
        </p:nvSpPr>
        <p:spPr/>
        <p:txBody>
          <a:bodyPr/>
          <a:lstStyle>
            <a:lvl1pPr>
              <a:defRPr/>
            </a:lvl1pPr>
          </a:lstStyle>
          <a:p>
            <a:fld id="{53989B3F-BCC9-4654-9345-B524E2460B07}" type="slidenum">
              <a:rPr lang="en-US">
                <a:solidFill>
                  <a:srgbClr val="000000">
                    <a:lumMod val="65000"/>
                    <a:lumOff val="35000"/>
                  </a:srgbClr>
                </a:solidFill>
                <a:latin typeface="Trebuchet MS"/>
              </a:rPr>
              <a:pPr/>
              <a:t>‹#›</a:t>
            </a:fld>
            <a:endParaRPr lang="en-US">
              <a:solidFill>
                <a:srgbClr val="000000">
                  <a:lumMod val="65000"/>
                  <a:lumOff val="35000"/>
                </a:srgbClr>
              </a:solidFill>
              <a:latin typeface="Trebuchet MS"/>
            </a:endParaRPr>
          </a:p>
        </p:txBody>
      </p:sp>
    </p:spTree>
    <p:extLst>
      <p:ext uri="{BB962C8B-B14F-4D97-AF65-F5344CB8AC3E}">
        <p14:creationId xmlns:p14="http://schemas.microsoft.com/office/powerpoint/2010/main" val="59460464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863600" y="1447800"/>
            <a:ext cx="10464800" cy="1295400"/>
          </a:xfrm>
        </p:spPr>
        <p:txBody>
          <a:bodyPr/>
          <a:lstStyle>
            <a:lvl1pPr algn="ctr">
              <a:defRPr/>
            </a:lvl1pPr>
          </a:lstStyle>
          <a:p>
            <a:pPr lvl="0"/>
            <a:r>
              <a:rPr lang="en-US" noProof="0"/>
              <a:t>Click to edit Master title style</a:t>
            </a:r>
            <a:endParaRPr lang="en-US" noProof="0" dirty="0"/>
          </a:p>
        </p:txBody>
      </p:sp>
      <p:sp>
        <p:nvSpPr>
          <p:cNvPr id="109571" name="Rectangle 3"/>
          <p:cNvSpPr>
            <a:spLocks noGrp="1" noChangeArrowheads="1"/>
          </p:cNvSpPr>
          <p:nvPr>
            <p:ph type="subTitle" idx="1"/>
          </p:nvPr>
        </p:nvSpPr>
        <p:spPr>
          <a:xfrm>
            <a:off x="1320800" y="3429000"/>
            <a:ext cx="10160000" cy="1066800"/>
          </a:xfrm>
        </p:spPr>
        <p:txBody>
          <a:bodyPr/>
          <a:lstStyle>
            <a:lvl1pPr marL="0" indent="0" algn="ctr">
              <a:buFontTx/>
              <a:buNone/>
              <a:defRPr sz="3600"/>
            </a:lvl1pPr>
          </a:lstStyle>
          <a:p>
            <a:pPr lvl="0"/>
            <a:r>
              <a:rPr lang="en-US" noProof="0"/>
              <a:t>Click to edit Master subtitle style</a:t>
            </a:r>
            <a:endParaRPr lang="en-US" noProof="0" dirty="0"/>
          </a:p>
        </p:txBody>
      </p:sp>
      <p:sp>
        <p:nvSpPr>
          <p:cNvPr id="109572" name="Rectangle 4"/>
          <p:cNvSpPr>
            <a:spLocks noGrp="1" noChangeArrowheads="1"/>
          </p:cNvSpPr>
          <p:nvPr>
            <p:ph type="dt" sz="half" idx="2"/>
          </p:nvPr>
        </p:nvSpPr>
        <p:spPr/>
        <p:txBody>
          <a:bodyPr/>
          <a:lstStyle>
            <a:lvl1pPr>
              <a:defRPr b="0">
                <a:solidFill>
                  <a:schemeClr val="tx1">
                    <a:lumMod val="65000"/>
                    <a:lumOff val="35000"/>
                  </a:schemeClr>
                </a:solidFill>
                <a:latin typeface="+mn-lt"/>
              </a:defRPr>
            </a:lvl1pPr>
          </a:lstStyle>
          <a:p>
            <a:endParaRPr lang="en-US" dirty="0"/>
          </a:p>
        </p:txBody>
      </p:sp>
      <p:sp>
        <p:nvSpPr>
          <p:cNvPr id="109573" name="Rectangle 5"/>
          <p:cNvSpPr>
            <a:spLocks noGrp="1" noChangeArrowheads="1"/>
          </p:cNvSpPr>
          <p:nvPr>
            <p:ph type="ftr" sz="quarter" idx="3"/>
          </p:nvPr>
        </p:nvSpPr>
        <p:spPr/>
        <p:txBody>
          <a:bodyPr/>
          <a:lstStyle>
            <a:lvl1pPr>
              <a:defRPr b="0">
                <a:solidFill>
                  <a:schemeClr val="tx1">
                    <a:lumMod val="65000"/>
                    <a:lumOff val="35000"/>
                  </a:schemeClr>
                </a:solidFill>
                <a:latin typeface="+mn-lt"/>
              </a:defRPr>
            </a:lvl1pPr>
          </a:lstStyle>
          <a:p>
            <a:endParaRPr lang="en-US" dirty="0"/>
          </a:p>
        </p:txBody>
      </p:sp>
      <p:sp>
        <p:nvSpPr>
          <p:cNvPr id="109574" name="Rectangle 6"/>
          <p:cNvSpPr>
            <a:spLocks noGrp="1" noChangeArrowheads="1"/>
          </p:cNvSpPr>
          <p:nvPr>
            <p:ph type="sldNum" sz="quarter" idx="4"/>
          </p:nvPr>
        </p:nvSpPr>
        <p:spPr/>
        <p:txBody>
          <a:bodyPr/>
          <a:lstStyle>
            <a:lvl1pPr>
              <a:defRPr b="0">
                <a:solidFill>
                  <a:schemeClr val="tx1">
                    <a:lumMod val="65000"/>
                    <a:lumOff val="35000"/>
                  </a:schemeClr>
                </a:solidFill>
                <a:latin typeface="+mn-lt"/>
              </a:defRPr>
            </a:lvl1pPr>
          </a:lstStyle>
          <a:p>
            <a:fld id="{BE19C0DE-C078-4586-94EC-518557DE64A2}" type="slidenum">
              <a:rPr lang="en-US" smtClean="0"/>
              <a:pPr/>
              <a:t>‹#›</a:t>
            </a:fld>
            <a:endParaRPr lang="en-US" dirty="0"/>
          </a:p>
        </p:txBody>
      </p:sp>
    </p:spTree>
    <p:extLst>
      <p:ext uri="{BB962C8B-B14F-4D97-AF65-F5344CB8AC3E}">
        <p14:creationId xmlns:p14="http://schemas.microsoft.com/office/powerpoint/2010/main" val="56326432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9855200" cy="9144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905000"/>
            <a:ext cx="1046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63D52EE-2EC2-4889-BE6E-7EB8E38B3EEC}" type="slidenum">
              <a:rPr lang="en-US"/>
              <a:pPr/>
              <a:t>‹#›</a:t>
            </a:fld>
            <a:endParaRPr lang="en-US"/>
          </a:p>
        </p:txBody>
      </p:sp>
    </p:spTree>
    <p:extLst>
      <p:ext uri="{BB962C8B-B14F-4D97-AF65-F5344CB8AC3E}">
        <p14:creationId xmlns:p14="http://schemas.microsoft.com/office/powerpoint/2010/main" val="2548934073"/>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B295FE-F8B1-4B4D-B3A7-33303EC74750}" type="slidenum">
              <a:rPr lang="en-US"/>
              <a:pPr/>
              <a:t>‹#›</a:t>
            </a:fld>
            <a:endParaRPr lang="en-US"/>
          </a:p>
        </p:txBody>
      </p:sp>
    </p:spTree>
    <p:extLst>
      <p:ext uri="{BB962C8B-B14F-4D97-AF65-F5344CB8AC3E}">
        <p14:creationId xmlns:p14="http://schemas.microsoft.com/office/powerpoint/2010/main" val="358189928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283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905000"/>
            <a:ext cx="5283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92E366D-20AC-4469-B201-4C3CE52308A9}" type="slidenum">
              <a:rPr lang="en-US"/>
              <a:pPr/>
              <a:t>‹#›</a:t>
            </a:fld>
            <a:endParaRPr lang="en-US"/>
          </a:p>
        </p:txBody>
      </p:sp>
    </p:spTree>
    <p:extLst>
      <p:ext uri="{BB962C8B-B14F-4D97-AF65-F5344CB8AC3E}">
        <p14:creationId xmlns:p14="http://schemas.microsoft.com/office/powerpoint/2010/main" val="720897052"/>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07F8811-BB39-4063-B54B-0B0CD125FC59}" type="slidenum">
              <a:rPr lang="en-US"/>
              <a:pPr/>
              <a:t>‹#›</a:t>
            </a:fld>
            <a:endParaRPr lang="en-US"/>
          </a:p>
        </p:txBody>
      </p:sp>
    </p:spTree>
    <p:extLst>
      <p:ext uri="{BB962C8B-B14F-4D97-AF65-F5344CB8AC3E}">
        <p14:creationId xmlns:p14="http://schemas.microsoft.com/office/powerpoint/2010/main" val="3662860074"/>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F88DAC2-F742-47E7-BDFB-501D2002B435}" type="slidenum">
              <a:rPr lang="en-US"/>
              <a:pPr/>
              <a:t>‹#›</a:t>
            </a:fld>
            <a:endParaRPr lang="en-US"/>
          </a:p>
        </p:txBody>
      </p:sp>
    </p:spTree>
    <p:extLst>
      <p:ext uri="{BB962C8B-B14F-4D97-AF65-F5344CB8AC3E}">
        <p14:creationId xmlns:p14="http://schemas.microsoft.com/office/powerpoint/2010/main" val="4007044002"/>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C40C83D-E769-49CD-A97B-6CE4F4D31969}" type="slidenum">
              <a:rPr lang="en-US"/>
              <a:pPr/>
              <a:t>‹#›</a:t>
            </a:fld>
            <a:endParaRPr lang="en-US"/>
          </a:p>
        </p:txBody>
      </p:sp>
    </p:spTree>
    <p:extLst>
      <p:ext uri="{BB962C8B-B14F-4D97-AF65-F5344CB8AC3E}">
        <p14:creationId xmlns:p14="http://schemas.microsoft.com/office/powerpoint/2010/main" val="366527832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6D732AF-82A3-432F-8A42-4A4275DE0EA7}" type="slidenum">
              <a:rPr lang="en-US"/>
              <a:pPr/>
              <a:t>‹#›</a:t>
            </a:fld>
            <a:endParaRPr lang="en-US"/>
          </a:p>
        </p:txBody>
      </p:sp>
    </p:spTree>
    <p:extLst>
      <p:ext uri="{BB962C8B-B14F-4D97-AF65-F5344CB8AC3E}">
        <p14:creationId xmlns:p14="http://schemas.microsoft.com/office/powerpoint/2010/main" val="3230513894"/>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66E6EE8-63E5-42DA-A7C1-04B4B19F4C2F}" type="slidenum">
              <a:rPr lang="en-US"/>
              <a:pPr/>
              <a:t>‹#›</a:t>
            </a:fld>
            <a:endParaRPr lang="en-US"/>
          </a:p>
        </p:txBody>
      </p:sp>
    </p:spTree>
    <p:extLst>
      <p:ext uri="{BB962C8B-B14F-4D97-AF65-F5344CB8AC3E}">
        <p14:creationId xmlns:p14="http://schemas.microsoft.com/office/powerpoint/2010/main" val="389813924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F639B9F-2C80-4DC8-85FD-39014D0EA899}" type="slidenum">
              <a:rPr lang="en-US"/>
              <a:pPr/>
              <a:t>‹#›</a:t>
            </a:fld>
            <a:endParaRPr lang="en-US"/>
          </a:p>
        </p:txBody>
      </p:sp>
    </p:spTree>
    <p:extLst>
      <p:ext uri="{BB962C8B-B14F-4D97-AF65-F5344CB8AC3E}">
        <p14:creationId xmlns:p14="http://schemas.microsoft.com/office/powerpoint/2010/main" val="195352101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85800"/>
            <a:ext cx="2692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85800"/>
            <a:ext cx="7874000" cy="57150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989B3F-BCC9-4654-9345-B524E2460B07}" type="slidenum">
              <a:rPr lang="en-US"/>
              <a:pPr/>
              <a:t>‹#›</a:t>
            </a:fld>
            <a:endParaRPr lang="en-US"/>
          </a:p>
        </p:txBody>
      </p:sp>
    </p:spTree>
    <p:extLst>
      <p:ext uri="{BB962C8B-B14F-4D97-AF65-F5344CB8AC3E}">
        <p14:creationId xmlns:p14="http://schemas.microsoft.com/office/powerpoint/2010/main" val="135719783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bwMode="auto">
          <a:xfrm>
            <a:off x="609600" y="1905000"/>
            <a:ext cx="1076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 bullet text</a:t>
            </a:r>
          </a:p>
          <a:p>
            <a:pPr lvl="2"/>
            <a:r>
              <a:rPr lang="en-US" dirty="0"/>
              <a:t>Third level bullet text</a:t>
            </a:r>
          </a:p>
          <a:p>
            <a:pPr lvl="3"/>
            <a:r>
              <a:rPr lang="en-US" dirty="0"/>
              <a:t> Fourth level bullet text</a:t>
            </a:r>
          </a:p>
          <a:p>
            <a:pPr lvl="4"/>
            <a:r>
              <a:rPr lang="en-US" dirty="0"/>
              <a:t>Fifth level bullet text</a:t>
            </a:r>
          </a:p>
          <a:p>
            <a:pPr lvl="1"/>
            <a:endParaRPr lang="en-US" dirty="0"/>
          </a:p>
          <a:p>
            <a:pPr lvl="2"/>
            <a:endParaRPr lang="en-US" dirty="0"/>
          </a:p>
        </p:txBody>
      </p:sp>
      <p:sp>
        <p:nvSpPr>
          <p:cNvPr id="108547" name="Rectangle 3"/>
          <p:cNvSpPr>
            <a:spLocks noGrp="1" noChangeArrowheads="1"/>
          </p:cNvSpPr>
          <p:nvPr>
            <p:ph type="title"/>
          </p:nvPr>
        </p:nvSpPr>
        <p:spPr bwMode="auto">
          <a:xfrm>
            <a:off x="609600" y="685800"/>
            <a:ext cx="10769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8548" name="Rectangle 4"/>
          <p:cNvSpPr>
            <a:spLocks noGrp="1" noChangeArrowheads="1"/>
          </p:cNvSpPr>
          <p:nvPr>
            <p:ph type="dt" sz="half" idx="2"/>
          </p:nvPr>
        </p:nvSpPr>
        <p:spPr bwMode="auto">
          <a:xfrm>
            <a:off x="0" y="6629400"/>
            <a:ext cx="2540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a:solidFill>
                  <a:schemeClr val="tx1">
                    <a:lumMod val="65000"/>
                    <a:lumOff val="35000"/>
                  </a:schemeClr>
                </a:solidFill>
                <a:latin typeface="+mn-lt"/>
              </a:defRPr>
            </a:lvl1pPr>
          </a:lstStyle>
          <a:p>
            <a:pPr fontAlgn="base">
              <a:spcBef>
                <a:spcPct val="0"/>
              </a:spcBef>
              <a:spcAft>
                <a:spcPct val="0"/>
              </a:spcAft>
            </a:pPr>
            <a:endParaRPr lang="en-US" dirty="0">
              <a:solidFill>
                <a:srgbClr val="000000">
                  <a:lumMod val="65000"/>
                  <a:lumOff val="35000"/>
                </a:srgbClr>
              </a:solidFill>
            </a:endParaRPr>
          </a:p>
        </p:txBody>
      </p:sp>
      <p:sp>
        <p:nvSpPr>
          <p:cNvPr id="108549" name="Rectangle 5"/>
          <p:cNvSpPr>
            <a:spLocks noGrp="1" noChangeArrowheads="1"/>
          </p:cNvSpPr>
          <p:nvPr>
            <p:ph type="ftr" sz="quarter" idx="3"/>
          </p:nvPr>
        </p:nvSpPr>
        <p:spPr bwMode="auto">
          <a:xfrm>
            <a:off x="4165600" y="6629400"/>
            <a:ext cx="3860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a:solidFill>
                  <a:schemeClr val="tx1">
                    <a:lumMod val="65000"/>
                    <a:lumOff val="35000"/>
                  </a:schemeClr>
                </a:solidFill>
                <a:latin typeface="+mn-lt"/>
              </a:defRPr>
            </a:lvl1pPr>
          </a:lstStyle>
          <a:p>
            <a:pPr fontAlgn="base">
              <a:spcBef>
                <a:spcPct val="0"/>
              </a:spcBef>
              <a:spcAft>
                <a:spcPct val="0"/>
              </a:spcAft>
            </a:pPr>
            <a:endParaRPr lang="en-US" dirty="0">
              <a:solidFill>
                <a:srgbClr val="000000">
                  <a:lumMod val="65000"/>
                  <a:lumOff val="35000"/>
                </a:srgbClr>
              </a:solidFill>
            </a:endParaRPr>
          </a:p>
        </p:txBody>
      </p:sp>
      <p:sp>
        <p:nvSpPr>
          <p:cNvPr id="108550" name="Rectangle 6"/>
          <p:cNvSpPr>
            <a:spLocks noGrp="1" noChangeArrowheads="1"/>
          </p:cNvSpPr>
          <p:nvPr>
            <p:ph type="sldNum" sz="quarter" idx="4"/>
          </p:nvPr>
        </p:nvSpPr>
        <p:spPr bwMode="auto">
          <a:xfrm>
            <a:off x="9652000" y="6629400"/>
            <a:ext cx="2540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a:solidFill>
                  <a:schemeClr val="tx1">
                    <a:lumMod val="65000"/>
                    <a:lumOff val="35000"/>
                  </a:schemeClr>
                </a:solidFill>
                <a:latin typeface="+mn-lt"/>
              </a:defRPr>
            </a:lvl1pPr>
          </a:lstStyle>
          <a:p>
            <a:pPr fontAlgn="base">
              <a:spcBef>
                <a:spcPct val="0"/>
              </a:spcBef>
              <a:spcAft>
                <a:spcPct val="0"/>
              </a:spcAft>
            </a:pPr>
            <a:fld id="{0E473B5A-C5D8-4A29-98C2-A74172270BA2}" type="slidenum">
              <a:rPr lang="en-US" smtClean="0">
                <a:solidFill>
                  <a:srgbClr val="000000">
                    <a:lumMod val="65000"/>
                    <a:lumOff val="35000"/>
                  </a:srgbClr>
                </a:solidFill>
              </a:rPr>
              <a:pPr fontAlgn="base">
                <a:spcBef>
                  <a:spcPct val="0"/>
                </a:spcBef>
                <a:spcAft>
                  <a:spcPct val="0"/>
                </a:spcAft>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19262770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l" rtl="0" eaLnBrk="1" fontAlgn="base" hangingPunct="1">
        <a:spcBef>
          <a:spcPct val="0"/>
        </a:spcBef>
        <a:spcAft>
          <a:spcPct val="0"/>
        </a:spcAft>
        <a:defRPr sz="4400">
          <a:solidFill>
            <a:schemeClr val="accent2">
              <a:lumMod val="75000"/>
            </a:schemeClr>
          </a:solidFill>
          <a:latin typeface="+mj-lt"/>
          <a:ea typeface="+mj-ea"/>
          <a:cs typeface="+mj-cs"/>
        </a:defRPr>
      </a:lvl1pPr>
      <a:lvl2pPr algn="l" rtl="0" eaLnBrk="1" fontAlgn="base" hangingPunct="1">
        <a:spcBef>
          <a:spcPct val="0"/>
        </a:spcBef>
        <a:spcAft>
          <a:spcPct val="0"/>
        </a:spcAft>
        <a:defRPr sz="4400">
          <a:solidFill>
            <a:srgbClr val="284C6A"/>
          </a:solidFill>
          <a:latin typeface="Trebuchet MS" pitchFamily="34" charset="0"/>
        </a:defRPr>
      </a:lvl2pPr>
      <a:lvl3pPr algn="l" rtl="0" eaLnBrk="1" fontAlgn="base" hangingPunct="1">
        <a:spcBef>
          <a:spcPct val="0"/>
        </a:spcBef>
        <a:spcAft>
          <a:spcPct val="0"/>
        </a:spcAft>
        <a:defRPr sz="4400">
          <a:solidFill>
            <a:srgbClr val="284C6A"/>
          </a:solidFill>
          <a:latin typeface="Trebuchet MS" pitchFamily="34" charset="0"/>
        </a:defRPr>
      </a:lvl3pPr>
      <a:lvl4pPr algn="l" rtl="0" eaLnBrk="1" fontAlgn="base" hangingPunct="1">
        <a:spcBef>
          <a:spcPct val="0"/>
        </a:spcBef>
        <a:spcAft>
          <a:spcPct val="0"/>
        </a:spcAft>
        <a:defRPr sz="4400">
          <a:solidFill>
            <a:srgbClr val="284C6A"/>
          </a:solidFill>
          <a:latin typeface="Trebuchet MS" pitchFamily="34" charset="0"/>
        </a:defRPr>
      </a:lvl4pPr>
      <a:lvl5pPr algn="l" rtl="0" eaLnBrk="1" fontAlgn="base" hangingPunct="1">
        <a:spcBef>
          <a:spcPct val="0"/>
        </a:spcBef>
        <a:spcAft>
          <a:spcPct val="0"/>
        </a:spcAft>
        <a:defRPr sz="4400">
          <a:solidFill>
            <a:srgbClr val="284C6A"/>
          </a:solidFill>
          <a:latin typeface="Trebuchet MS" pitchFamily="34" charset="0"/>
        </a:defRPr>
      </a:lvl5pPr>
      <a:lvl6pPr marL="457200" algn="l" rtl="0" eaLnBrk="1" fontAlgn="base" hangingPunct="1">
        <a:spcBef>
          <a:spcPct val="0"/>
        </a:spcBef>
        <a:spcAft>
          <a:spcPct val="0"/>
        </a:spcAft>
        <a:defRPr sz="4400">
          <a:solidFill>
            <a:srgbClr val="284C6A"/>
          </a:solidFill>
          <a:latin typeface="Trebuchet MS" pitchFamily="34" charset="0"/>
        </a:defRPr>
      </a:lvl6pPr>
      <a:lvl7pPr marL="914400" algn="l" rtl="0" eaLnBrk="1" fontAlgn="base" hangingPunct="1">
        <a:spcBef>
          <a:spcPct val="0"/>
        </a:spcBef>
        <a:spcAft>
          <a:spcPct val="0"/>
        </a:spcAft>
        <a:defRPr sz="4400">
          <a:solidFill>
            <a:srgbClr val="284C6A"/>
          </a:solidFill>
          <a:latin typeface="Trebuchet MS" pitchFamily="34" charset="0"/>
        </a:defRPr>
      </a:lvl7pPr>
      <a:lvl8pPr marL="1371600" algn="l" rtl="0" eaLnBrk="1" fontAlgn="base" hangingPunct="1">
        <a:spcBef>
          <a:spcPct val="0"/>
        </a:spcBef>
        <a:spcAft>
          <a:spcPct val="0"/>
        </a:spcAft>
        <a:defRPr sz="4400">
          <a:solidFill>
            <a:srgbClr val="284C6A"/>
          </a:solidFill>
          <a:latin typeface="Trebuchet MS" pitchFamily="34" charset="0"/>
        </a:defRPr>
      </a:lvl8pPr>
      <a:lvl9pPr marL="1828800" algn="l" rtl="0" eaLnBrk="1" fontAlgn="base" hangingPunct="1">
        <a:spcBef>
          <a:spcPct val="0"/>
        </a:spcBef>
        <a:spcAft>
          <a:spcPct val="0"/>
        </a:spcAft>
        <a:defRPr sz="4400">
          <a:solidFill>
            <a:srgbClr val="284C6A"/>
          </a:solidFill>
          <a:latin typeface="Trebuchet MS" pitchFamily="34" charset="0"/>
        </a:defRPr>
      </a:lvl9pPr>
    </p:titleStyle>
    <p:bodyStyle>
      <a:lvl1pPr marL="342900" indent="-342900" algn="l" rtl="0" eaLnBrk="1" fontAlgn="base" hangingPunct="1">
        <a:lnSpc>
          <a:spcPct val="125000"/>
        </a:lnSpc>
        <a:spcBef>
          <a:spcPct val="20000"/>
        </a:spcBef>
        <a:spcAft>
          <a:spcPct val="0"/>
        </a:spcAft>
        <a:buClr>
          <a:schemeClr val="accent2"/>
        </a:buClr>
        <a:buChar char="•"/>
        <a:defRPr sz="3200">
          <a:solidFill>
            <a:schemeClr val="accent2"/>
          </a:solidFill>
          <a:latin typeface="+mn-lt"/>
          <a:ea typeface="+mn-ea"/>
          <a:cs typeface="+mn-cs"/>
        </a:defRPr>
      </a:lvl1pPr>
      <a:lvl2pPr marL="742950" indent="-285750" algn="l" rtl="0" eaLnBrk="1" fontAlgn="base" hangingPunct="1">
        <a:spcBef>
          <a:spcPct val="20000"/>
        </a:spcBef>
        <a:spcAft>
          <a:spcPct val="0"/>
        </a:spcAft>
        <a:buFont typeface="Trebuchet MS" pitchFamily="34" charset="0"/>
        <a:buChar char="−"/>
        <a:defRPr sz="2800">
          <a:solidFill>
            <a:schemeClr val="accent2"/>
          </a:solidFill>
          <a:latin typeface="+mn-lt"/>
        </a:defRPr>
      </a:lvl2pPr>
      <a:lvl3pPr marL="1143000" indent="-228600" algn="l" rtl="0" eaLnBrk="1" fontAlgn="base" hangingPunct="1">
        <a:spcBef>
          <a:spcPct val="20000"/>
        </a:spcBef>
        <a:spcAft>
          <a:spcPct val="0"/>
        </a:spcAft>
        <a:buChar char="•"/>
        <a:defRPr sz="2400">
          <a:solidFill>
            <a:schemeClr val="accent2"/>
          </a:solidFill>
          <a:latin typeface="+mn-lt"/>
        </a:defRPr>
      </a:lvl3pPr>
      <a:lvl4pPr marL="1600200" indent="-228600" algn="l" rtl="0" eaLnBrk="1" fontAlgn="base" hangingPunct="1">
        <a:spcBef>
          <a:spcPct val="20000"/>
        </a:spcBef>
        <a:spcAft>
          <a:spcPct val="0"/>
        </a:spcAft>
        <a:buFont typeface="Trebuchet MS" pitchFamily="34" charset="0"/>
        <a:buChar char="−"/>
        <a:defRPr sz="2000">
          <a:solidFill>
            <a:schemeClr val="accent2"/>
          </a:solidFill>
          <a:latin typeface="+mn-lt"/>
        </a:defRPr>
      </a:lvl4pPr>
      <a:lvl5pPr marL="2057400" indent="-228600" algn="l" rtl="0" eaLnBrk="1" fontAlgn="base" hangingPunct="1">
        <a:spcBef>
          <a:spcPct val="20000"/>
        </a:spcBef>
        <a:spcAft>
          <a:spcPct val="0"/>
        </a:spcAft>
        <a:buChar char="•"/>
        <a:defRPr sz="2000">
          <a:solidFill>
            <a:schemeClr val="accent2"/>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bwMode="auto">
          <a:xfrm>
            <a:off x="609600" y="1905000"/>
            <a:ext cx="107696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 bullet text</a:t>
            </a:r>
          </a:p>
          <a:p>
            <a:pPr lvl="2"/>
            <a:r>
              <a:rPr lang="en-US" dirty="0"/>
              <a:t>Third level bullet text</a:t>
            </a:r>
          </a:p>
          <a:p>
            <a:pPr lvl="3"/>
            <a:r>
              <a:rPr lang="en-US" dirty="0"/>
              <a:t> Fourth level bullet text</a:t>
            </a:r>
          </a:p>
          <a:p>
            <a:pPr lvl="4"/>
            <a:r>
              <a:rPr lang="en-US" dirty="0"/>
              <a:t>Fifth level bullet text</a:t>
            </a:r>
          </a:p>
          <a:p>
            <a:pPr lvl="1"/>
            <a:endParaRPr lang="en-US" dirty="0"/>
          </a:p>
          <a:p>
            <a:pPr lvl="2"/>
            <a:endParaRPr lang="en-US" dirty="0"/>
          </a:p>
        </p:txBody>
      </p:sp>
      <p:sp>
        <p:nvSpPr>
          <p:cNvPr id="108547" name="Rectangle 3"/>
          <p:cNvSpPr>
            <a:spLocks noGrp="1" noChangeArrowheads="1"/>
          </p:cNvSpPr>
          <p:nvPr>
            <p:ph type="title"/>
          </p:nvPr>
        </p:nvSpPr>
        <p:spPr bwMode="auto">
          <a:xfrm>
            <a:off x="609600" y="685800"/>
            <a:ext cx="107696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8548" name="Rectangle 4"/>
          <p:cNvSpPr>
            <a:spLocks noGrp="1" noChangeArrowheads="1"/>
          </p:cNvSpPr>
          <p:nvPr>
            <p:ph type="dt" sz="half" idx="2"/>
          </p:nvPr>
        </p:nvSpPr>
        <p:spPr bwMode="auto">
          <a:xfrm>
            <a:off x="0" y="6629400"/>
            <a:ext cx="25400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750" b="0">
                <a:solidFill>
                  <a:schemeClr val="tx1">
                    <a:lumMod val="65000"/>
                    <a:lumOff val="35000"/>
                  </a:schemeClr>
                </a:solidFill>
                <a:latin typeface="+mn-lt"/>
              </a:defRPr>
            </a:lvl1pPr>
          </a:lstStyle>
          <a:p>
            <a:pPr fontAlgn="base">
              <a:spcBef>
                <a:spcPct val="0"/>
              </a:spcBef>
              <a:spcAft>
                <a:spcPct val="0"/>
              </a:spcAft>
            </a:pPr>
            <a:endParaRPr lang="en-US" dirty="0">
              <a:solidFill>
                <a:srgbClr val="000000">
                  <a:lumMod val="65000"/>
                  <a:lumOff val="35000"/>
                </a:srgbClr>
              </a:solidFill>
              <a:latin typeface="Trebuchet MS"/>
            </a:endParaRPr>
          </a:p>
        </p:txBody>
      </p:sp>
      <p:sp>
        <p:nvSpPr>
          <p:cNvPr id="108549" name="Rectangle 5"/>
          <p:cNvSpPr>
            <a:spLocks noGrp="1" noChangeArrowheads="1"/>
          </p:cNvSpPr>
          <p:nvPr>
            <p:ph type="ftr" sz="quarter" idx="3"/>
          </p:nvPr>
        </p:nvSpPr>
        <p:spPr bwMode="auto">
          <a:xfrm>
            <a:off x="4165600" y="6629400"/>
            <a:ext cx="38608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750" b="0">
                <a:solidFill>
                  <a:schemeClr val="tx1">
                    <a:lumMod val="65000"/>
                    <a:lumOff val="35000"/>
                  </a:schemeClr>
                </a:solidFill>
                <a:latin typeface="+mn-lt"/>
              </a:defRPr>
            </a:lvl1pPr>
          </a:lstStyle>
          <a:p>
            <a:pPr fontAlgn="base">
              <a:spcBef>
                <a:spcPct val="0"/>
              </a:spcBef>
              <a:spcAft>
                <a:spcPct val="0"/>
              </a:spcAft>
            </a:pPr>
            <a:endParaRPr lang="en-US" dirty="0">
              <a:solidFill>
                <a:srgbClr val="000000">
                  <a:lumMod val="65000"/>
                  <a:lumOff val="35000"/>
                </a:srgbClr>
              </a:solidFill>
              <a:latin typeface="Trebuchet MS"/>
            </a:endParaRPr>
          </a:p>
        </p:txBody>
      </p:sp>
      <p:sp>
        <p:nvSpPr>
          <p:cNvPr id="108550" name="Rectangle 6"/>
          <p:cNvSpPr>
            <a:spLocks noGrp="1" noChangeArrowheads="1"/>
          </p:cNvSpPr>
          <p:nvPr>
            <p:ph type="sldNum" sz="quarter" idx="4"/>
          </p:nvPr>
        </p:nvSpPr>
        <p:spPr bwMode="auto">
          <a:xfrm>
            <a:off x="9652000" y="6629400"/>
            <a:ext cx="25400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750" b="0">
                <a:solidFill>
                  <a:schemeClr val="tx1">
                    <a:lumMod val="65000"/>
                    <a:lumOff val="35000"/>
                  </a:schemeClr>
                </a:solidFill>
                <a:latin typeface="+mn-lt"/>
              </a:defRPr>
            </a:lvl1pPr>
          </a:lstStyle>
          <a:p>
            <a:pPr fontAlgn="base">
              <a:spcBef>
                <a:spcPct val="0"/>
              </a:spcBef>
              <a:spcAft>
                <a:spcPct val="0"/>
              </a:spcAft>
            </a:pPr>
            <a:fld id="{0E473B5A-C5D8-4A29-98C2-A74172270BA2}" type="slidenum">
              <a:rPr lang="en-US" smtClean="0">
                <a:solidFill>
                  <a:srgbClr val="000000">
                    <a:lumMod val="65000"/>
                    <a:lumOff val="35000"/>
                  </a:srgbClr>
                </a:solidFill>
                <a:latin typeface="Trebuchet MS"/>
              </a:rPr>
              <a:pPr fontAlgn="base">
                <a:spcBef>
                  <a:spcPct val="0"/>
                </a:spcBef>
                <a:spcAft>
                  <a:spcPct val="0"/>
                </a:spcAft>
              </a:pPr>
              <a:t>‹#›</a:t>
            </a:fld>
            <a:endParaRPr lang="en-US" dirty="0">
              <a:solidFill>
                <a:srgbClr val="000000">
                  <a:lumMod val="65000"/>
                  <a:lumOff val="35000"/>
                </a:srgbClr>
              </a:solidFill>
              <a:latin typeface="Trebuchet MS"/>
            </a:endParaRPr>
          </a:p>
        </p:txBody>
      </p:sp>
    </p:spTree>
    <p:extLst>
      <p:ext uri="{BB962C8B-B14F-4D97-AF65-F5344CB8AC3E}">
        <p14:creationId xmlns:p14="http://schemas.microsoft.com/office/powerpoint/2010/main" val="17951345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xStyles>
    <p:titleStyle>
      <a:lvl1pPr algn="l" rtl="0" eaLnBrk="1" fontAlgn="base" hangingPunct="1">
        <a:spcBef>
          <a:spcPct val="0"/>
        </a:spcBef>
        <a:spcAft>
          <a:spcPct val="0"/>
        </a:spcAft>
        <a:defRPr sz="3300">
          <a:solidFill>
            <a:schemeClr val="accent2">
              <a:lumMod val="75000"/>
            </a:schemeClr>
          </a:solidFill>
          <a:latin typeface="+mj-lt"/>
          <a:ea typeface="+mj-ea"/>
          <a:cs typeface="+mj-cs"/>
        </a:defRPr>
      </a:lvl1pPr>
      <a:lvl2pPr algn="l" rtl="0" eaLnBrk="1" fontAlgn="base" hangingPunct="1">
        <a:spcBef>
          <a:spcPct val="0"/>
        </a:spcBef>
        <a:spcAft>
          <a:spcPct val="0"/>
        </a:spcAft>
        <a:defRPr sz="3300">
          <a:solidFill>
            <a:srgbClr val="284C6A"/>
          </a:solidFill>
          <a:latin typeface="Trebuchet MS" pitchFamily="34" charset="0"/>
        </a:defRPr>
      </a:lvl2pPr>
      <a:lvl3pPr algn="l" rtl="0" eaLnBrk="1" fontAlgn="base" hangingPunct="1">
        <a:spcBef>
          <a:spcPct val="0"/>
        </a:spcBef>
        <a:spcAft>
          <a:spcPct val="0"/>
        </a:spcAft>
        <a:defRPr sz="3300">
          <a:solidFill>
            <a:srgbClr val="284C6A"/>
          </a:solidFill>
          <a:latin typeface="Trebuchet MS" pitchFamily="34" charset="0"/>
        </a:defRPr>
      </a:lvl3pPr>
      <a:lvl4pPr algn="l" rtl="0" eaLnBrk="1" fontAlgn="base" hangingPunct="1">
        <a:spcBef>
          <a:spcPct val="0"/>
        </a:spcBef>
        <a:spcAft>
          <a:spcPct val="0"/>
        </a:spcAft>
        <a:defRPr sz="3300">
          <a:solidFill>
            <a:srgbClr val="284C6A"/>
          </a:solidFill>
          <a:latin typeface="Trebuchet MS" pitchFamily="34" charset="0"/>
        </a:defRPr>
      </a:lvl4pPr>
      <a:lvl5pPr algn="l" rtl="0" eaLnBrk="1" fontAlgn="base" hangingPunct="1">
        <a:spcBef>
          <a:spcPct val="0"/>
        </a:spcBef>
        <a:spcAft>
          <a:spcPct val="0"/>
        </a:spcAft>
        <a:defRPr sz="3300">
          <a:solidFill>
            <a:srgbClr val="284C6A"/>
          </a:solidFill>
          <a:latin typeface="Trebuchet MS" pitchFamily="34" charset="0"/>
        </a:defRPr>
      </a:lvl5pPr>
      <a:lvl6pPr marL="342900" algn="l" rtl="0" eaLnBrk="1" fontAlgn="base" hangingPunct="1">
        <a:spcBef>
          <a:spcPct val="0"/>
        </a:spcBef>
        <a:spcAft>
          <a:spcPct val="0"/>
        </a:spcAft>
        <a:defRPr sz="3300">
          <a:solidFill>
            <a:srgbClr val="284C6A"/>
          </a:solidFill>
          <a:latin typeface="Trebuchet MS" pitchFamily="34" charset="0"/>
        </a:defRPr>
      </a:lvl6pPr>
      <a:lvl7pPr marL="685800" algn="l" rtl="0" eaLnBrk="1" fontAlgn="base" hangingPunct="1">
        <a:spcBef>
          <a:spcPct val="0"/>
        </a:spcBef>
        <a:spcAft>
          <a:spcPct val="0"/>
        </a:spcAft>
        <a:defRPr sz="3300">
          <a:solidFill>
            <a:srgbClr val="284C6A"/>
          </a:solidFill>
          <a:latin typeface="Trebuchet MS" pitchFamily="34" charset="0"/>
        </a:defRPr>
      </a:lvl7pPr>
      <a:lvl8pPr marL="1028700" algn="l" rtl="0" eaLnBrk="1" fontAlgn="base" hangingPunct="1">
        <a:spcBef>
          <a:spcPct val="0"/>
        </a:spcBef>
        <a:spcAft>
          <a:spcPct val="0"/>
        </a:spcAft>
        <a:defRPr sz="3300">
          <a:solidFill>
            <a:srgbClr val="284C6A"/>
          </a:solidFill>
          <a:latin typeface="Trebuchet MS" pitchFamily="34" charset="0"/>
        </a:defRPr>
      </a:lvl8pPr>
      <a:lvl9pPr marL="1371600" algn="l" rtl="0" eaLnBrk="1" fontAlgn="base" hangingPunct="1">
        <a:spcBef>
          <a:spcPct val="0"/>
        </a:spcBef>
        <a:spcAft>
          <a:spcPct val="0"/>
        </a:spcAft>
        <a:defRPr sz="3300">
          <a:solidFill>
            <a:srgbClr val="284C6A"/>
          </a:solidFill>
          <a:latin typeface="Trebuchet MS" pitchFamily="34" charset="0"/>
        </a:defRPr>
      </a:lvl9pPr>
    </p:titleStyle>
    <p:bodyStyle>
      <a:lvl1pPr marL="257175" indent="-257175" algn="l" rtl="0" eaLnBrk="1" fontAlgn="base" hangingPunct="1">
        <a:lnSpc>
          <a:spcPct val="125000"/>
        </a:lnSpc>
        <a:spcBef>
          <a:spcPct val="20000"/>
        </a:spcBef>
        <a:spcAft>
          <a:spcPct val="0"/>
        </a:spcAft>
        <a:buClr>
          <a:schemeClr val="accent2"/>
        </a:buClr>
        <a:buChar char="•"/>
        <a:defRPr sz="2400">
          <a:solidFill>
            <a:schemeClr val="accent2"/>
          </a:solidFill>
          <a:latin typeface="+mn-lt"/>
          <a:ea typeface="+mn-ea"/>
          <a:cs typeface="+mn-cs"/>
        </a:defRPr>
      </a:lvl1pPr>
      <a:lvl2pPr marL="557213" indent="-214313" algn="l" rtl="0" eaLnBrk="1" fontAlgn="base" hangingPunct="1">
        <a:spcBef>
          <a:spcPct val="20000"/>
        </a:spcBef>
        <a:spcAft>
          <a:spcPct val="0"/>
        </a:spcAft>
        <a:buFont typeface="Trebuchet MS" pitchFamily="34" charset="0"/>
        <a:buChar char="−"/>
        <a:defRPr sz="2100">
          <a:solidFill>
            <a:schemeClr val="accent2"/>
          </a:solidFill>
          <a:latin typeface="+mn-lt"/>
        </a:defRPr>
      </a:lvl2pPr>
      <a:lvl3pPr marL="857250" indent="-171450" algn="l" rtl="0" eaLnBrk="1" fontAlgn="base" hangingPunct="1">
        <a:spcBef>
          <a:spcPct val="20000"/>
        </a:spcBef>
        <a:spcAft>
          <a:spcPct val="0"/>
        </a:spcAft>
        <a:buChar char="•"/>
        <a:defRPr sz="1800">
          <a:solidFill>
            <a:schemeClr val="accent2"/>
          </a:solidFill>
          <a:latin typeface="+mn-lt"/>
        </a:defRPr>
      </a:lvl3pPr>
      <a:lvl4pPr marL="1200150" indent="-171450" algn="l" rtl="0" eaLnBrk="1" fontAlgn="base" hangingPunct="1">
        <a:spcBef>
          <a:spcPct val="20000"/>
        </a:spcBef>
        <a:spcAft>
          <a:spcPct val="0"/>
        </a:spcAft>
        <a:buFont typeface="Trebuchet MS" pitchFamily="34" charset="0"/>
        <a:buChar char="−"/>
        <a:defRPr sz="1500">
          <a:solidFill>
            <a:schemeClr val="accent2"/>
          </a:solidFill>
          <a:latin typeface="+mn-lt"/>
        </a:defRPr>
      </a:lvl4pPr>
      <a:lvl5pPr marL="1543050" indent="-171450" algn="l" rtl="0" eaLnBrk="1" fontAlgn="base" hangingPunct="1">
        <a:spcBef>
          <a:spcPct val="20000"/>
        </a:spcBef>
        <a:spcAft>
          <a:spcPct val="0"/>
        </a:spcAft>
        <a:buChar char="•"/>
        <a:defRPr sz="1500">
          <a:solidFill>
            <a:schemeClr val="accent2"/>
          </a:solidFill>
          <a:latin typeface="+mn-lt"/>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bwMode="auto">
          <a:xfrm>
            <a:off x="609600" y="1905000"/>
            <a:ext cx="107696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 bullet text</a:t>
            </a:r>
          </a:p>
          <a:p>
            <a:pPr lvl="2"/>
            <a:r>
              <a:rPr lang="en-US" dirty="0"/>
              <a:t>Third level bullet text</a:t>
            </a:r>
          </a:p>
          <a:p>
            <a:pPr lvl="3"/>
            <a:r>
              <a:rPr lang="en-US" dirty="0"/>
              <a:t> Fourth level bullet text</a:t>
            </a:r>
          </a:p>
          <a:p>
            <a:pPr lvl="4"/>
            <a:r>
              <a:rPr lang="en-US" dirty="0"/>
              <a:t>Fifth level bullet text</a:t>
            </a:r>
          </a:p>
          <a:p>
            <a:pPr lvl="1"/>
            <a:endParaRPr lang="en-US" dirty="0"/>
          </a:p>
          <a:p>
            <a:pPr lvl="2"/>
            <a:endParaRPr lang="en-US" dirty="0"/>
          </a:p>
        </p:txBody>
      </p:sp>
      <p:sp>
        <p:nvSpPr>
          <p:cNvPr id="108547" name="Rectangle 3"/>
          <p:cNvSpPr>
            <a:spLocks noGrp="1" noChangeArrowheads="1"/>
          </p:cNvSpPr>
          <p:nvPr>
            <p:ph type="title"/>
          </p:nvPr>
        </p:nvSpPr>
        <p:spPr bwMode="auto">
          <a:xfrm>
            <a:off x="609600" y="685800"/>
            <a:ext cx="107696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8548" name="Rectangle 4"/>
          <p:cNvSpPr>
            <a:spLocks noGrp="1" noChangeArrowheads="1"/>
          </p:cNvSpPr>
          <p:nvPr>
            <p:ph type="dt" sz="half" idx="2"/>
          </p:nvPr>
        </p:nvSpPr>
        <p:spPr bwMode="auto">
          <a:xfrm>
            <a:off x="0" y="6629400"/>
            <a:ext cx="25400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a:solidFill>
                  <a:schemeClr val="tx1">
                    <a:lumMod val="65000"/>
                    <a:lumOff val="35000"/>
                  </a:schemeClr>
                </a:solidFill>
                <a:latin typeface="+mn-lt"/>
              </a:defRPr>
            </a:lvl1pPr>
          </a:lstStyle>
          <a:p>
            <a:endParaRPr lang="en-US" dirty="0"/>
          </a:p>
        </p:txBody>
      </p:sp>
      <p:sp>
        <p:nvSpPr>
          <p:cNvPr id="108549" name="Rectangle 5"/>
          <p:cNvSpPr>
            <a:spLocks noGrp="1" noChangeArrowheads="1"/>
          </p:cNvSpPr>
          <p:nvPr>
            <p:ph type="ftr" sz="quarter" idx="3"/>
          </p:nvPr>
        </p:nvSpPr>
        <p:spPr bwMode="auto">
          <a:xfrm>
            <a:off x="4165600" y="6629400"/>
            <a:ext cx="38608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a:solidFill>
                  <a:schemeClr val="tx1">
                    <a:lumMod val="65000"/>
                    <a:lumOff val="35000"/>
                  </a:schemeClr>
                </a:solidFill>
                <a:latin typeface="+mn-lt"/>
              </a:defRPr>
            </a:lvl1pPr>
          </a:lstStyle>
          <a:p>
            <a:endParaRPr lang="en-US" dirty="0"/>
          </a:p>
        </p:txBody>
      </p:sp>
      <p:sp>
        <p:nvSpPr>
          <p:cNvPr id="108550" name="Rectangle 6"/>
          <p:cNvSpPr>
            <a:spLocks noGrp="1" noChangeArrowheads="1"/>
          </p:cNvSpPr>
          <p:nvPr>
            <p:ph type="sldNum" sz="quarter" idx="4"/>
          </p:nvPr>
        </p:nvSpPr>
        <p:spPr bwMode="auto">
          <a:xfrm>
            <a:off x="9652000" y="6629400"/>
            <a:ext cx="25400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a:solidFill>
                  <a:schemeClr val="tx1">
                    <a:lumMod val="65000"/>
                    <a:lumOff val="35000"/>
                  </a:schemeClr>
                </a:solidFill>
                <a:latin typeface="+mn-lt"/>
              </a:defRPr>
            </a:lvl1pPr>
          </a:lstStyle>
          <a:p>
            <a:fld id="{0E473B5A-C5D8-4A29-98C2-A74172270BA2}" type="slidenum">
              <a:rPr lang="en-US" smtClean="0"/>
              <a:pPr/>
              <a:t>‹#›</a:t>
            </a:fld>
            <a:endParaRPr lang="en-US" dirty="0"/>
          </a:p>
        </p:txBody>
      </p:sp>
    </p:spTree>
    <p:extLst>
      <p:ext uri="{BB962C8B-B14F-4D97-AF65-F5344CB8AC3E}">
        <p14:creationId xmlns:p14="http://schemas.microsoft.com/office/powerpoint/2010/main" val="333481985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txStyles>
    <p:titleStyle>
      <a:lvl1pPr algn="l" rtl="0" eaLnBrk="1" fontAlgn="base" hangingPunct="1">
        <a:spcBef>
          <a:spcPct val="0"/>
        </a:spcBef>
        <a:spcAft>
          <a:spcPct val="0"/>
        </a:spcAft>
        <a:defRPr sz="4400">
          <a:solidFill>
            <a:schemeClr val="accent2">
              <a:lumMod val="75000"/>
            </a:schemeClr>
          </a:solidFill>
          <a:latin typeface="+mj-lt"/>
          <a:ea typeface="+mj-ea"/>
          <a:cs typeface="+mj-cs"/>
        </a:defRPr>
      </a:lvl1pPr>
      <a:lvl2pPr algn="l" rtl="0" eaLnBrk="1" fontAlgn="base" hangingPunct="1">
        <a:spcBef>
          <a:spcPct val="0"/>
        </a:spcBef>
        <a:spcAft>
          <a:spcPct val="0"/>
        </a:spcAft>
        <a:defRPr sz="4400">
          <a:solidFill>
            <a:srgbClr val="284C6A"/>
          </a:solidFill>
          <a:latin typeface="Trebuchet MS" pitchFamily="34" charset="0"/>
        </a:defRPr>
      </a:lvl2pPr>
      <a:lvl3pPr algn="l" rtl="0" eaLnBrk="1" fontAlgn="base" hangingPunct="1">
        <a:spcBef>
          <a:spcPct val="0"/>
        </a:spcBef>
        <a:spcAft>
          <a:spcPct val="0"/>
        </a:spcAft>
        <a:defRPr sz="4400">
          <a:solidFill>
            <a:srgbClr val="284C6A"/>
          </a:solidFill>
          <a:latin typeface="Trebuchet MS" pitchFamily="34" charset="0"/>
        </a:defRPr>
      </a:lvl3pPr>
      <a:lvl4pPr algn="l" rtl="0" eaLnBrk="1" fontAlgn="base" hangingPunct="1">
        <a:spcBef>
          <a:spcPct val="0"/>
        </a:spcBef>
        <a:spcAft>
          <a:spcPct val="0"/>
        </a:spcAft>
        <a:defRPr sz="4400">
          <a:solidFill>
            <a:srgbClr val="284C6A"/>
          </a:solidFill>
          <a:latin typeface="Trebuchet MS" pitchFamily="34" charset="0"/>
        </a:defRPr>
      </a:lvl4pPr>
      <a:lvl5pPr algn="l" rtl="0" eaLnBrk="1" fontAlgn="base" hangingPunct="1">
        <a:spcBef>
          <a:spcPct val="0"/>
        </a:spcBef>
        <a:spcAft>
          <a:spcPct val="0"/>
        </a:spcAft>
        <a:defRPr sz="4400">
          <a:solidFill>
            <a:srgbClr val="284C6A"/>
          </a:solidFill>
          <a:latin typeface="Trebuchet MS" pitchFamily="34" charset="0"/>
        </a:defRPr>
      </a:lvl5pPr>
      <a:lvl6pPr marL="457200" algn="l" rtl="0" eaLnBrk="1" fontAlgn="base" hangingPunct="1">
        <a:spcBef>
          <a:spcPct val="0"/>
        </a:spcBef>
        <a:spcAft>
          <a:spcPct val="0"/>
        </a:spcAft>
        <a:defRPr sz="4400">
          <a:solidFill>
            <a:srgbClr val="284C6A"/>
          </a:solidFill>
          <a:latin typeface="Trebuchet MS" pitchFamily="34" charset="0"/>
        </a:defRPr>
      </a:lvl6pPr>
      <a:lvl7pPr marL="914400" algn="l" rtl="0" eaLnBrk="1" fontAlgn="base" hangingPunct="1">
        <a:spcBef>
          <a:spcPct val="0"/>
        </a:spcBef>
        <a:spcAft>
          <a:spcPct val="0"/>
        </a:spcAft>
        <a:defRPr sz="4400">
          <a:solidFill>
            <a:srgbClr val="284C6A"/>
          </a:solidFill>
          <a:latin typeface="Trebuchet MS" pitchFamily="34" charset="0"/>
        </a:defRPr>
      </a:lvl7pPr>
      <a:lvl8pPr marL="1371600" algn="l" rtl="0" eaLnBrk="1" fontAlgn="base" hangingPunct="1">
        <a:spcBef>
          <a:spcPct val="0"/>
        </a:spcBef>
        <a:spcAft>
          <a:spcPct val="0"/>
        </a:spcAft>
        <a:defRPr sz="4400">
          <a:solidFill>
            <a:srgbClr val="284C6A"/>
          </a:solidFill>
          <a:latin typeface="Trebuchet MS" pitchFamily="34" charset="0"/>
        </a:defRPr>
      </a:lvl8pPr>
      <a:lvl9pPr marL="1828800" algn="l" rtl="0" eaLnBrk="1" fontAlgn="base" hangingPunct="1">
        <a:spcBef>
          <a:spcPct val="0"/>
        </a:spcBef>
        <a:spcAft>
          <a:spcPct val="0"/>
        </a:spcAft>
        <a:defRPr sz="4400">
          <a:solidFill>
            <a:srgbClr val="284C6A"/>
          </a:solidFill>
          <a:latin typeface="Trebuchet MS" pitchFamily="34" charset="0"/>
        </a:defRPr>
      </a:lvl9pPr>
    </p:titleStyle>
    <p:bodyStyle>
      <a:lvl1pPr marL="342900" indent="-342900" algn="l" rtl="0" eaLnBrk="1" fontAlgn="base" hangingPunct="1">
        <a:lnSpc>
          <a:spcPct val="125000"/>
        </a:lnSpc>
        <a:spcBef>
          <a:spcPct val="20000"/>
        </a:spcBef>
        <a:spcAft>
          <a:spcPct val="0"/>
        </a:spcAft>
        <a:buClr>
          <a:schemeClr val="accent2"/>
        </a:buClr>
        <a:buChar char="•"/>
        <a:defRPr sz="3200">
          <a:solidFill>
            <a:schemeClr val="accent2"/>
          </a:solidFill>
          <a:latin typeface="+mn-lt"/>
          <a:ea typeface="+mn-ea"/>
          <a:cs typeface="+mn-cs"/>
        </a:defRPr>
      </a:lvl1pPr>
      <a:lvl2pPr marL="742950" indent="-285750" algn="l" rtl="0" eaLnBrk="1" fontAlgn="base" hangingPunct="1">
        <a:spcBef>
          <a:spcPct val="20000"/>
        </a:spcBef>
        <a:spcAft>
          <a:spcPct val="0"/>
        </a:spcAft>
        <a:buFont typeface="Trebuchet MS" pitchFamily="34" charset="0"/>
        <a:buChar char="−"/>
        <a:defRPr sz="2800">
          <a:solidFill>
            <a:schemeClr val="accent2"/>
          </a:solidFill>
          <a:latin typeface="+mn-lt"/>
        </a:defRPr>
      </a:lvl2pPr>
      <a:lvl3pPr marL="1143000" indent="-228600" algn="l" rtl="0" eaLnBrk="1" fontAlgn="base" hangingPunct="1">
        <a:spcBef>
          <a:spcPct val="20000"/>
        </a:spcBef>
        <a:spcAft>
          <a:spcPct val="0"/>
        </a:spcAft>
        <a:buChar char="•"/>
        <a:defRPr sz="2400">
          <a:solidFill>
            <a:schemeClr val="accent2"/>
          </a:solidFill>
          <a:latin typeface="+mn-lt"/>
        </a:defRPr>
      </a:lvl3pPr>
      <a:lvl4pPr marL="1600200" indent="-228600" algn="l" rtl="0" eaLnBrk="1" fontAlgn="base" hangingPunct="1">
        <a:spcBef>
          <a:spcPct val="20000"/>
        </a:spcBef>
        <a:spcAft>
          <a:spcPct val="0"/>
        </a:spcAft>
        <a:buFont typeface="Trebuchet MS" pitchFamily="34" charset="0"/>
        <a:buChar char="−"/>
        <a:defRPr sz="2000">
          <a:solidFill>
            <a:schemeClr val="accent2"/>
          </a:solidFill>
          <a:latin typeface="+mn-lt"/>
        </a:defRPr>
      </a:lvl4pPr>
      <a:lvl5pPr marL="2057400" indent="-228600" algn="l" rtl="0" eaLnBrk="1" fontAlgn="base" hangingPunct="1">
        <a:spcBef>
          <a:spcPct val="20000"/>
        </a:spcBef>
        <a:spcAft>
          <a:spcPct val="0"/>
        </a:spcAft>
        <a:buChar char="•"/>
        <a:defRPr sz="2000">
          <a:solidFill>
            <a:schemeClr val="accent2"/>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type="body" idx="1"/>
          </p:nvPr>
        </p:nvSpPr>
        <p:spPr>
          <a:xfrm>
            <a:off x="1524000" y="228601"/>
            <a:ext cx="9144000" cy="4221163"/>
          </a:xfrm>
          <a:extLst>
            <a:ext uri="{FAA26D3D-D897-4be2-8F04-BA451C77F1D7}">
              <ma14:placeholderFlag xmlns:ma14="http://schemas.microsoft.com/office/mac/drawingml/2011/main" xmlns="" val="1"/>
            </a:ext>
          </a:extLst>
        </p:spPr>
        <p:txBody>
          <a:bodyPr/>
          <a:lstStyle/>
          <a:p>
            <a:pPr algn="ctr" eaLnBrk="1" hangingPunct="1">
              <a:lnSpc>
                <a:spcPct val="100000"/>
              </a:lnSpc>
              <a:buFontTx/>
              <a:buNone/>
              <a:defRPr/>
            </a:pPr>
            <a:r>
              <a:rPr lang="en-US" sz="54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Basic Sans Heavy SF" panose="020BE200000000000000" pitchFamily="34" charset="0"/>
              </a:rPr>
              <a:t>The</a:t>
            </a:r>
          </a:p>
          <a:p>
            <a:pPr algn="ctr" eaLnBrk="1" hangingPunct="1">
              <a:lnSpc>
                <a:spcPct val="100000"/>
              </a:lnSpc>
              <a:buFontTx/>
              <a:buNone/>
              <a:defRPr/>
            </a:pPr>
            <a:r>
              <a:rPr lang="en-US" sz="54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Basic Sans Heavy SF" panose="020BE200000000000000" pitchFamily="34" charset="0"/>
              </a:rPr>
              <a:t>Nehemiah Model Of </a:t>
            </a:r>
          </a:p>
          <a:p>
            <a:pPr algn="ctr" eaLnBrk="1" hangingPunct="1">
              <a:lnSpc>
                <a:spcPct val="100000"/>
              </a:lnSpc>
              <a:buFontTx/>
              <a:buNone/>
              <a:defRPr/>
            </a:pPr>
            <a:r>
              <a:rPr lang="en-US" sz="54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Basic Sans Heavy SF" panose="020BE200000000000000" pitchFamily="34" charset="0"/>
              </a:rPr>
              <a:t>Spiritual Revitalization</a:t>
            </a:r>
          </a:p>
        </p:txBody>
      </p:sp>
      <p:sp>
        <p:nvSpPr>
          <p:cNvPr id="599044" name="Rectangle 2"/>
          <p:cNvSpPr txBox="1">
            <a:spLocks noChangeArrowheads="1"/>
          </p:cNvSpPr>
          <p:nvPr/>
        </p:nvSpPr>
        <p:spPr bwMode="auto">
          <a:xfrm>
            <a:off x="1143000" y="5916612"/>
            <a:ext cx="69342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3200">
                <a:solidFill>
                  <a:schemeClr val="tx1"/>
                </a:solidFill>
                <a:latin typeface="Arial" pitchFamily="34" charset="0"/>
                <a:ea typeface="ＭＳ Ｐゴシック" pitchFamily="34" charset="-128"/>
              </a:defRPr>
            </a:lvl1pPr>
            <a:lvl2pPr marL="742950" indent="-285750" eaLnBrk="0" hangingPunct="0">
              <a:defRPr sz="3200">
                <a:solidFill>
                  <a:schemeClr val="tx1"/>
                </a:solidFill>
                <a:latin typeface="Arial" pitchFamily="34" charset="0"/>
                <a:ea typeface="ＭＳ Ｐゴシック" pitchFamily="34" charset="-128"/>
              </a:defRPr>
            </a:lvl2pPr>
            <a:lvl3pPr marL="1143000" indent="-228600" eaLnBrk="0" hangingPunct="0">
              <a:defRPr sz="3200">
                <a:solidFill>
                  <a:schemeClr val="tx1"/>
                </a:solidFill>
                <a:latin typeface="Arial" pitchFamily="34" charset="0"/>
                <a:ea typeface="ＭＳ Ｐゴシック" pitchFamily="34" charset="-128"/>
              </a:defRPr>
            </a:lvl3pPr>
            <a:lvl4pPr marL="1600200" indent="-228600" eaLnBrk="0" hangingPunct="0">
              <a:defRPr sz="3200">
                <a:solidFill>
                  <a:schemeClr val="tx1"/>
                </a:solidFill>
                <a:latin typeface="Arial" pitchFamily="34" charset="0"/>
                <a:ea typeface="ＭＳ Ｐゴシック" pitchFamily="34" charset="-128"/>
              </a:defRPr>
            </a:lvl4pPr>
            <a:lvl5pPr marL="2057400" indent="-228600" eaLnBrk="0" hangingPunct="0">
              <a:defRPr sz="3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mn-cs"/>
              </a:rPr>
              <a:t>Nehemiah 8-13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p:blipFill>
        <p:spPr>
          <a:xfrm>
            <a:off x="6470358" y="3239563"/>
            <a:ext cx="6185484" cy="353456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8600" y="4724400"/>
            <a:ext cx="1371600" cy="1371600"/>
          </a:xfrm>
          <a:prstGeom prst="rect">
            <a:avLst/>
          </a:prstGeom>
        </p:spPr>
      </p:pic>
    </p:spTree>
    <p:extLst>
      <p:ext uri="{BB962C8B-B14F-4D97-AF65-F5344CB8AC3E}">
        <p14:creationId xmlns:p14="http://schemas.microsoft.com/office/powerpoint/2010/main" val="37347454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443EF1-0386-F4AF-2767-499E42F4714D}"/>
              </a:ext>
            </a:extLst>
          </p:cNvPr>
          <p:cNvSpPr txBox="1"/>
          <p:nvPr/>
        </p:nvSpPr>
        <p:spPr>
          <a:xfrm>
            <a:off x="2057400" y="1981200"/>
            <a:ext cx="8458200" cy="3890489"/>
          </a:xfrm>
          <a:prstGeom prst="rect">
            <a:avLst/>
          </a:prstGeom>
          <a:noFill/>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#1 PROCLAMATION: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Proclaim God’s Word</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#2 INTERACTION: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Pray for God’s Working</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#3 CONSECRATION: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Call for a Commitment</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#4 PARTICIPATION: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Honor God’s Workers</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#5 CELEBRATION: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Celebrate God’s Victories</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#6 REFORMATION: </a:t>
            </a:r>
            <a:r>
              <a:rPr kumimoji="0" lang="en-US" sz="2800" b="1" i="0" u="none" strike="noStrike" kern="1200" cap="none" spc="0" normalizeH="0" baseline="0" noProof="0" dirty="0">
                <a:ln>
                  <a:noFill/>
                </a:ln>
                <a:solidFill>
                  <a:srgbClr val="00B050"/>
                </a:solidFill>
                <a:effectLst/>
                <a:uLnTx/>
                <a:uFillTx/>
                <a:latin typeface="Arial" charset="0"/>
                <a:ea typeface="+mn-ea"/>
                <a:cs typeface="+mn-cs"/>
              </a:rPr>
              <a:t>Repeatedly Refresh Revival</a:t>
            </a:r>
          </a:p>
        </p:txBody>
      </p:sp>
      <p:pic>
        <p:nvPicPr>
          <p:cNvPr id="4" name="Picture 3" descr="Nehemiah_name oi'.png">
            <a:extLst>
              <a:ext uri="{FF2B5EF4-FFF2-40B4-BE49-F238E27FC236}">
                <a16:creationId xmlns:a16="http://schemas.microsoft.com/office/drawing/2014/main" id="{BDCA66FA-742D-E507-3166-2E916B364B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979664" y="2954617"/>
            <a:ext cx="5109882" cy="1123610"/>
          </a:xfrm>
          <a:prstGeom prst="rect">
            <a:avLst/>
          </a:prstGeom>
        </p:spPr>
      </p:pic>
      <p:sp>
        <p:nvSpPr>
          <p:cNvPr id="5" name="Rectangle 2">
            <a:extLst>
              <a:ext uri="{FF2B5EF4-FFF2-40B4-BE49-F238E27FC236}">
                <a16:creationId xmlns:a16="http://schemas.microsoft.com/office/drawing/2014/main" id="{C4DCEB62-592D-C510-75EE-C3F993704CB6}"/>
              </a:ext>
            </a:extLst>
          </p:cNvPr>
          <p:cNvSpPr txBox="1">
            <a:spLocks noChangeArrowheads="1"/>
          </p:cNvSpPr>
          <p:nvPr/>
        </p:nvSpPr>
        <p:spPr bwMode="auto">
          <a:xfrm>
            <a:off x="1524000" y="910111"/>
            <a:ext cx="9144000" cy="9084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300">
                <a:solidFill>
                  <a:schemeClr val="accent2">
                    <a:lumMod val="75000"/>
                  </a:schemeClr>
                </a:solidFill>
                <a:latin typeface="+mj-lt"/>
                <a:ea typeface="+mj-ea"/>
                <a:cs typeface="+mj-cs"/>
              </a:defRPr>
            </a:lvl1pPr>
            <a:lvl2pPr algn="l" rtl="0" eaLnBrk="1" fontAlgn="base" hangingPunct="1">
              <a:spcBef>
                <a:spcPct val="0"/>
              </a:spcBef>
              <a:spcAft>
                <a:spcPct val="0"/>
              </a:spcAft>
              <a:defRPr sz="3300">
                <a:solidFill>
                  <a:srgbClr val="284C6A"/>
                </a:solidFill>
                <a:latin typeface="Trebuchet MS" pitchFamily="34" charset="0"/>
              </a:defRPr>
            </a:lvl2pPr>
            <a:lvl3pPr algn="l" rtl="0" eaLnBrk="1" fontAlgn="base" hangingPunct="1">
              <a:spcBef>
                <a:spcPct val="0"/>
              </a:spcBef>
              <a:spcAft>
                <a:spcPct val="0"/>
              </a:spcAft>
              <a:defRPr sz="3300">
                <a:solidFill>
                  <a:srgbClr val="284C6A"/>
                </a:solidFill>
                <a:latin typeface="Trebuchet MS" pitchFamily="34" charset="0"/>
              </a:defRPr>
            </a:lvl3pPr>
            <a:lvl4pPr algn="l" rtl="0" eaLnBrk="1" fontAlgn="base" hangingPunct="1">
              <a:spcBef>
                <a:spcPct val="0"/>
              </a:spcBef>
              <a:spcAft>
                <a:spcPct val="0"/>
              </a:spcAft>
              <a:defRPr sz="3300">
                <a:solidFill>
                  <a:srgbClr val="284C6A"/>
                </a:solidFill>
                <a:latin typeface="Trebuchet MS" pitchFamily="34" charset="0"/>
              </a:defRPr>
            </a:lvl4pPr>
            <a:lvl5pPr algn="l" rtl="0" eaLnBrk="1" fontAlgn="base" hangingPunct="1">
              <a:spcBef>
                <a:spcPct val="0"/>
              </a:spcBef>
              <a:spcAft>
                <a:spcPct val="0"/>
              </a:spcAft>
              <a:defRPr sz="3300">
                <a:solidFill>
                  <a:srgbClr val="284C6A"/>
                </a:solidFill>
                <a:latin typeface="Trebuchet MS" pitchFamily="34" charset="0"/>
              </a:defRPr>
            </a:lvl5pPr>
            <a:lvl6pPr marL="342900" algn="l" rtl="0" eaLnBrk="1" fontAlgn="base" hangingPunct="1">
              <a:spcBef>
                <a:spcPct val="0"/>
              </a:spcBef>
              <a:spcAft>
                <a:spcPct val="0"/>
              </a:spcAft>
              <a:defRPr sz="3300">
                <a:solidFill>
                  <a:srgbClr val="284C6A"/>
                </a:solidFill>
                <a:latin typeface="Trebuchet MS" pitchFamily="34" charset="0"/>
              </a:defRPr>
            </a:lvl6pPr>
            <a:lvl7pPr marL="685800" algn="l" rtl="0" eaLnBrk="1" fontAlgn="base" hangingPunct="1">
              <a:spcBef>
                <a:spcPct val="0"/>
              </a:spcBef>
              <a:spcAft>
                <a:spcPct val="0"/>
              </a:spcAft>
              <a:defRPr sz="3300">
                <a:solidFill>
                  <a:srgbClr val="284C6A"/>
                </a:solidFill>
                <a:latin typeface="Trebuchet MS" pitchFamily="34" charset="0"/>
              </a:defRPr>
            </a:lvl7pPr>
            <a:lvl8pPr marL="1028700" algn="l" rtl="0" eaLnBrk="1" fontAlgn="base" hangingPunct="1">
              <a:spcBef>
                <a:spcPct val="0"/>
              </a:spcBef>
              <a:spcAft>
                <a:spcPct val="0"/>
              </a:spcAft>
              <a:defRPr sz="3300">
                <a:solidFill>
                  <a:srgbClr val="284C6A"/>
                </a:solidFill>
                <a:latin typeface="Trebuchet MS" pitchFamily="34" charset="0"/>
              </a:defRPr>
            </a:lvl8pPr>
            <a:lvl9pPr marL="1371600" algn="l" rtl="0" eaLnBrk="1" fontAlgn="base" hangingPunct="1">
              <a:spcBef>
                <a:spcPct val="0"/>
              </a:spcBef>
              <a:spcAft>
                <a:spcPct val="0"/>
              </a:spcAft>
              <a:defRPr sz="3300">
                <a:solidFill>
                  <a:srgbClr val="284C6A"/>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950" b="1" i="0" u="none" strike="noStrike" kern="0" cap="none" spc="0" normalizeH="0" baseline="0" noProof="0" dirty="0">
                <a:ln w="12700">
                  <a:solidFill>
                    <a:srgbClr val="000000">
                      <a:satMod val="155000"/>
                    </a:srgbClr>
                  </a:solidFill>
                  <a:prstDash val="solid"/>
                </a:ln>
                <a:solidFill>
                  <a:srgbClr val="00B050"/>
                </a:solidFill>
                <a:effectLst>
                  <a:outerShdw blurRad="41275" dist="20320" dir="1800000" algn="tl" rotWithShape="0">
                    <a:srgbClr val="000000">
                      <a:alpha val="40000"/>
                    </a:srgbClr>
                  </a:outerShdw>
                </a:effectLst>
                <a:uLnTx/>
                <a:uFillTx/>
                <a:latin typeface="Basic Sans Heavy SF" panose="020BE200000000000000" pitchFamily="34" charset="0"/>
                <a:ea typeface="+mj-ea"/>
                <a:cs typeface="+mj-cs"/>
              </a:rPr>
              <a:t>6 KEYS FOR SPIRITUAL RENEWAL</a:t>
            </a:r>
            <a:endParaRPr kumimoji="0" lang="en-US" sz="4950" b="0" i="0" u="none" strike="noStrike" kern="0" cap="none" spc="0" normalizeH="0" baseline="0" noProof="0" dirty="0">
              <a:ln>
                <a:noFill/>
              </a:ln>
              <a:solidFill>
                <a:srgbClr val="00B050"/>
              </a:solidFill>
              <a:effectLst/>
              <a:uLnTx/>
              <a:uFillTx/>
              <a:latin typeface="Trebuchet MS"/>
              <a:ea typeface="+mj-ea"/>
              <a:cs typeface="+mj-cs"/>
            </a:endParaRPr>
          </a:p>
        </p:txBody>
      </p:sp>
    </p:spTree>
    <p:extLst>
      <p:ext uri="{BB962C8B-B14F-4D97-AF65-F5344CB8AC3E}">
        <p14:creationId xmlns:p14="http://schemas.microsoft.com/office/powerpoint/2010/main" val="122372222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2915D-E873-40B3-A576-AE052E518C85}"/>
              </a:ext>
            </a:extLst>
          </p:cNvPr>
          <p:cNvSpPr>
            <a:spLocks noGrp="1"/>
          </p:cNvSpPr>
          <p:nvPr>
            <p:ph type="title"/>
          </p:nvPr>
        </p:nvSpPr>
        <p:spPr>
          <a:xfrm>
            <a:off x="1499440" y="2971800"/>
            <a:ext cx="9144000" cy="1143000"/>
          </a:xfrm>
        </p:spPr>
        <p:txBody>
          <a:bodyPr/>
          <a:lstStyle/>
          <a:p>
            <a:pPr algn="ctr">
              <a:lnSpc>
                <a:spcPct val="115000"/>
              </a:lnSpc>
              <a:spcBef>
                <a:spcPts val="0"/>
              </a:spcBef>
              <a:spcAft>
                <a:spcPts val="0"/>
              </a:spcAft>
            </a:pPr>
            <a:r>
              <a:rPr lang="en-US" sz="5400" b="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5400" b="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br>
            <a:r>
              <a:rPr lang="en-US" sz="5400" b="1" dirty="0">
                <a:ln w="12700">
                  <a:solidFill>
                    <a:schemeClr val="tx2">
                      <a:satMod val="155000"/>
                    </a:schemeClr>
                  </a:solidFill>
                  <a:prstDash val="solid"/>
                </a:ln>
                <a:solidFill>
                  <a:schemeClr val="accent2">
                    <a:lumMod val="60000"/>
                    <a:lumOff val="40000"/>
                  </a:schemeClr>
                </a:solidFill>
                <a:effectLst>
                  <a:outerShdw blurRad="41275" dist="20320" dir="1800000" algn="tl" rotWithShape="0">
                    <a:srgbClr val="000000">
                      <a:alpha val="40000"/>
                    </a:srgbClr>
                  </a:outerShdw>
                </a:effectLst>
                <a:latin typeface="Cooper Black"/>
                <a:cs typeface="Cooper Black"/>
              </a:rPr>
              <a:t>Phase #3</a:t>
            </a:r>
            <a:br>
              <a:rPr lang="en-US" sz="5400" b="1" dirty="0">
                <a:ln w="12700">
                  <a:solidFill>
                    <a:schemeClr val="tx2">
                      <a:satMod val="155000"/>
                    </a:schemeClr>
                  </a:solidFill>
                  <a:prstDash val="solid"/>
                </a:ln>
                <a:solidFill>
                  <a:schemeClr val="accent2">
                    <a:lumMod val="60000"/>
                    <a:lumOff val="40000"/>
                  </a:schemeClr>
                </a:solidFill>
                <a:effectLst>
                  <a:outerShdw blurRad="41275" dist="20320" dir="1800000" algn="tl" rotWithShape="0">
                    <a:srgbClr val="000000">
                      <a:alpha val="40000"/>
                    </a:srgbClr>
                  </a:outerShdw>
                </a:effectLst>
                <a:latin typeface="Cooper Black"/>
                <a:cs typeface="Cooper Black"/>
              </a:rPr>
            </a:br>
            <a:r>
              <a:rPr lang="en-US" sz="5400" b="1" dirty="0">
                <a:ln w="12700">
                  <a:solidFill>
                    <a:schemeClr val="tx2">
                      <a:satMod val="155000"/>
                    </a:schemeClr>
                  </a:solidFill>
                  <a:prstDash val="solid"/>
                </a:ln>
                <a:solidFill>
                  <a:schemeClr val="accent2">
                    <a:lumMod val="60000"/>
                    <a:lumOff val="40000"/>
                  </a:schemeClr>
                </a:solidFill>
                <a:effectLst>
                  <a:outerShdw blurRad="41275" dist="20320" dir="1800000" algn="tl" rotWithShape="0">
                    <a:srgbClr val="000000">
                      <a:alpha val="40000"/>
                    </a:srgbClr>
                  </a:outerShdw>
                </a:effectLst>
                <a:latin typeface="Cooper Black"/>
                <a:cs typeface="Cooper Black"/>
              </a:rPr>
              <a:t> </a:t>
            </a:r>
            <a:r>
              <a:rPr lang="en-US" sz="6600" b="1" dirty="0">
                <a:ln w="12700">
                  <a:solidFill>
                    <a:schemeClr val="tx2">
                      <a:satMod val="155000"/>
                    </a:schemeClr>
                  </a:solidFill>
                  <a:prstDash val="solid"/>
                </a:ln>
                <a:solidFill>
                  <a:schemeClr val="accent2">
                    <a:lumMod val="60000"/>
                    <a:lumOff val="40000"/>
                  </a:schemeClr>
                </a:solidFill>
                <a:effectLst>
                  <a:outerShdw blurRad="41275" dist="20320" dir="1800000" algn="tl" rotWithShape="0">
                    <a:srgbClr val="000000">
                      <a:alpha val="40000"/>
                    </a:srgbClr>
                  </a:outerShdw>
                </a:effectLst>
                <a:latin typeface="Cooper Black"/>
                <a:cs typeface="Cooper Black"/>
              </a:rPr>
              <a:t>CONSECRATION</a:t>
            </a:r>
            <a:br>
              <a:rPr lang="en-US" sz="5400" b="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br>
            <a:br>
              <a:rPr lang="en-US" sz="400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br>
            <a: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How to Cement Your</a:t>
            </a:r>
            <a:b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br>
            <a: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Loyalty to God </a:t>
            </a:r>
            <a:b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br>
            <a:br>
              <a:rPr lang="en-US" sz="400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br>
            <a:r>
              <a:rPr lang="en-US" sz="48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Nehemiah 10  </a:t>
            </a:r>
            <a:br>
              <a:rPr lang="en-US" sz="400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51577" y="242047"/>
            <a:ext cx="1028700" cy="1371600"/>
          </a:xfrm>
          <a:prstGeom prst="rect">
            <a:avLst/>
          </a:prstGeom>
        </p:spPr>
      </p:pic>
    </p:spTree>
    <p:extLst>
      <p:ext uri="{BB962C8B-B14F-4D97-AF65-F5344CB8AC3E}">
        <p14:creationId xmlns:p14="http://schemas.microsoft.com/office/powerpoint/2010/main" val="347220853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152651" y="3048000"/>
            <a:ext cx="8134349" cy="838200"/>
          </a:xfrm>
          <a:prstGeom prst="rect">
            <a:avLst/>
          </a:prstGeom>
        </p:spPr>
        <p:txBody>
          <a:bodyPr vert="horz" lIns="91440" tIns="45720" rIns="91440" bIns="45720" rtlCol="0" anchor="ctr">
            <a:noAutofit/>
          </a:bodyPr>
          <a:lstStyle>
            <a:lvl1pPr algn="l" rtl="0" eaLnBrk="0" fontAlgn="base" hangingPunct="0">
              <a:spcBef>
                <a:spcPct val="0"/>
              </a:spcBef>
              <a:spcAft>
                <a:spcPct val="0"/>
              </a:spcAft>
              <a:defRPr sz="4600" kern="1200" spc="-1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2pPr>
            <a:lvl3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3pPr>
            <a:lvl4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4pPr>
            <a:lvl5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5pPr>
            <a:lvl6pPr marL="457200" algn="l" rtl="0" fontAlgn="base">
              <a:spcBef>
                <a:spcPct val="0"/>
              </a:spcBef>
              <a:spcAft>
                <a:spcPct val="0"/>
              </a:spcAft>
              <a:defRPr sz="4600">
                <a:solidFill>
                  <a:schemeClr val="tx2"/>
                </a:solidFill>
                <a:latin typeface="Cambria" charset="0"/>
                <a:ea typeface="ＭＳ Ｐゴシック" charset="0"/>
                <a:cs typeface="ＭＳ Ｐゴシック" charset="0"/>
              </a:defRPr>
            </a:lvl6pPr>
            <a:lvl7pPr marL="914400" algn="l" rtl="0" fontAlgn="base">
              <a:spcBef>
                <a:spcPct val="0"/>
              </a:spcBef>
              <a:spcAft>
                <a:spcPct val="0"/>
              </a:spcAft>
              <a:defRPr sz="4600">
                <a:solidFill>
                  <a:schemeClr val="tx2"/>
                </a:solidFill>
                <a:latin typeface="Cambria" charset="0"/>
                <a:ea typeface="ＭＳ Ｐゴシック" charset="0"/>
                <a:cs typeface="ＭＳ Ｐゴシック" charset="0"/>
              </a:defRPr>
            </a:lvl7pPr>
            <a:lvl8pPr marL="1371600" algn="l" rtl="0" fontAlgn="base">
              <a:spcBef>
                <a:spcPct val="0"/>
              </a:spcBef>
              <a:spcAft>
                <a:spcPct val="0"/>
              </a:spcAft>
              <a:defRPr sz="4600">
                <a:solidFill>
                  <a:schemeClr val="tx2"/>
                </a:solidFill>
                <a:latin typeface="Cambria" charset="0"/>
                <a:ea typeface="ＭＳ Ｐゴシック" charset="0"/>
                <a:cs typeface="ＭＳ Ｐゴシック" charset="0"/>
              </a:defRPr>
            </a:lvl8pPr>
            <a:lvl9pPr marL="1828800" algn="l" rtl="0" fontAlgn="base">
              <a:spcBef>
                <a:spcPct val="0"/>
              </a:spcBef>
              <a:spcAft>
                <a:spcPct val="0"/>
              </a:spcAft>
              <a:defRPr sz="4600">
                <a:solidFill>
                  <a:schemeClr val="tx2"/>
                </a:solidFill>
                <a:latin typeface="Cambria" charset="0"/>
                <a:ea typeface="ＭＳ Ｐゴシック" charset="0"/>
                <a:cs typeface="ＭＳ Ｐゴシック" charset="0"/>
              </a:defRPr>
            </a:lvl9pPr>
          </a:lstStyle>
          <a:p>
            <a:pPr algn="ctr" defTabSz="914400" eaLnBrk="1" hangingPunct="1">
              <a:defRPr/>
            </a:pPr>
            <a:r>
              <a:rPr lang="en-US" altLang="en-US" sz="5400" b="1" dirty="0">
                <a:solidFill>
                  <a:srgbClr val="000000"/>
                </a:solidFill>
                <a:latin typeface="Trebuchet MS"/>
              </a:rPr>
              <a:t>I. Your Spiritual Commitment Should Be Reinforced With A</a:t>
            </a:r>
            <a:br>
              <a:rPr lang="en-US" altLang="en-US" sz="5400" b="1" dirty="0">
                <a:solidFill>
                  <a:srgbClr val="000000"/>
                </a:solidFill>
                <a:latin typeface="Trebuchet MS"/>
              </a:rPr>
            </a:br>
            <a:r>
              <a:rPr lang="en-US" altLang="en-US" sz="5400" b="1" dirty="0">
                <a:solidFill>
                  <a:srgbClr val="000000"/>
                </a:solidFill>
                <a:latin typeface="Trebuchet MS"/>
              </a:rPr>
              <a:t>Public Covenant</a:t>
            </a:r>
          </a:p>
          <a:p>
            <a:pPr defTabSz="914400" eaLnBrk="1" hangingPunct="1">
              <a:defRPr/>
            </a:pPr>
            <a:endParaRPr lang="en-US" altLang="en-US" sz="5400" b="1" dirty="0">
              <a:solidFill>
                <a:srgbClr val="000000"/>
              </a:solidFill>
              <a:latin typeface="Trebuchet MS"/>
            </a:endParaRPr>
          </a:p>
          <a:p>
            <a:pPr algn="ctr" defTabSz="914400" eaLnBrk="1" hangingPunct="1">
              <a:defRPr/>
            </a:pPr>
            <a:r>
              <a:rPr lang="en-US" altLang="en-US" sz="5400" dirty="0">
                <a:solidFill>
                  <a:srgbClr val="000000"/>
                </a:solidFill>
                <a:latin typeface="Trebuchet MS"/>
              </a:rPr>
              <a:t> (9:38‑10:28)</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22608" y="5029200"/>
            <a:ext cx="1028700" cy="1371600"/>
          </a:xfrm>
          <a:prstGeom prst="rect">
            <a:avLst/>
          </a:prstGeom>
        </p:spPr>
      </p:pic>
    </p:spTree>
    <p:extLst>
      <p:ext uri="{BB962C8B-B14F-4D97-AF65-F5344CB8AC3E}">
        <p14:creationId xmlns:p14="http://schemas.microsoft.com/office/powerpoint/2010/main" val="300638779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bwMode="auto">
          <a:xfrm>
            <a:off x="2743201" y="1066801"/>
            <a:ext cx="7415213"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200" kern="1200">
                <a:solidFill>
                  <a:schemeClr val="tx1"/>
                </a:solidFill>
                <a:latin typeface="+mn-lt"/>
                <a:ea typeface="ＭＳ Ｐゴシック" charset="0"/>
                <a:cs typeface="ＭＳ Ｐゴシック" charset="0"/>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1"/>
                </a:solidFill>
                <a:latin typeface="+mn-lt"/>
                <a:ea typeface="ＭＳ Ｐゴシック" charset="0"/>
                <a:cs typeface="+mn-cs"/>
              </a:defRPr>
            </a:lvl2pPr>
            <a:lvl3pPr marL="1004888" indent="-228600" algn="l" rtl="0" eaLnBrk="0" fontAlgn="base" hangingPunct="0">
              <a:spcBef>
                <a:spcPct val="20000"/>
              </a:spcBef>
              <a:spcAft>
                <a:spcPct val="0"/>
              </a:spcAft>
              <a:buClr>
                <a:srgbClr val="D2CB6C"/>
              </a:buClr>
              <a:buFont typeface="Arial" panose="020B0604020202020204" pitchFamily="34" charset="0"/>
              <a:buChar char="•"/>
              <a:defRPr kern="1200">
                <a:solidFill>
                  <a:schemeClr val="tx1"/>
                </a:solidFill>
                <a:latin typeface="+mn-lt"/>
                <a:ea typeface="ＭＳ Ｐゴシック" charset="0"/>
                <a:cs typeface="+mn-cs"/>
              </a:defRPr>
            </a:lvl3pPr>
            <a:lvl4pPr marL="1279525" indent="-228600" algn="l" rtl="0" eaLnBrk="0" fontAlgn="base" hangingPunct="0">
              <a:spcBef>
                <a:spcPct val="20000"/>
              </a:spcBef>
              <a:spcAft>
                <a:spcPct val="0"/>
              </a:spcAft>
              <a:buClr>
                <a:srgbClr val="95A39D"/>
              </a:buClr>
              <a:buFont typeface="Arial" panose="020B0604020202020204" pitchFamily="34" charset="0"/>
              <a:buChar char="•"/>
              <a:defRPr sz="1600" kern="1200">
                <a:solidFill>
                  <a:schemeClr val="tx1"/>
                </a:solidFill>
                <a:latin typeface="+mn-lt"/>
                <a:ea typeface="ＭＳ Ｐゴシック" charset="0"/>
                <a:cs typeface="+mn-cs"/>
              </a:defRPr>
            </a:lvl4pPr>
            <a:lvl5pPr marL="1554163" indent="-228600" algn="l" rtl="0" eaLnBrk="0" fontAlgn="base" hangingPunct="0">
              <a:spcBef>
                <a:spcPct val="20000"/>
              </a:spcBef>
              <a:spcAft>
                <a:spcPct val="0"/>
              </a:spcAft>
              <a:buClr>
                <a:srgbClr val="C89F5D"/>
              </a:buClr>
              <a:buFont typeface="Arial" panose="020B0604020202020204" pitchFamily="34" charset="0"/>
              <a:buChar char="•"/>
              <a:defRPr sz="1400" kern="1200">
                <a:solidFill>
                  <a:schemeClr val="tx1"/>
                </a:solidFill>
                <a:latin typeface="+mn-lt"/>
                <a:ea typeface="ＭＳ Ｐゴシック" charset="0"/>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defTabSz="914400" eaLnBrk="1" hangingPunct="1">
              <a:buClr>
                <a:srgbClr val="A6D1D0"/>
              </a:buClr>
              <a:buNone/>
              <a:defRPr/>
            </a:pPr>
            <a:r>
              <a:rPr lang="en-US" altLang="en-US" dirty="0">
                <a:solidFill>
                  <a:srgbClr val="000000"/>
                </a:solidFill>
                <a:latin typeface="Trebuchet MS"/>
              </a:rPr>
              <a:t>	</a:t>
            </a:r>
          </a:p>
          <a:p>
            <a:pPr defTabSz="914400" eaLnBrk="1" hangingPunct="1">
              <a:buClr>
                <a:srgbClr val="A6D1D0"/>
              </a:buClr>
              <a:buNone/>
              <a:defRPr/>
            </a:pPr>
            <a:r>
              <a:rPr lang="en-US" altLang="en-US" sz="4000" b="1" dirty="0">
                <a:solidFill>
                  <a:srgbClr val="000000"/>
                </a:solidFill>
                <a:latin typeface="Trebuchet MS"/>
              </a:rPr>
              <a:t>A. The Purpose for Adopting a Covenant</a:t>
            </a:r>
          </a:p>
          <a:p>
            <a:pPr defTabSz="914400" eaLnBrk="1" hangingPunct="1">
              <a:buClr>
                <a:srgbClr val="A6D1D0"/>
              </a:buClr>
              <a:buNone/>
              <a:defRPr/>
            </a:pPr>
            <a:r>
              <a:rPr lang="en-US" altLang="en-US" sz="4000" b="1" dirty="0">
                <a:solidFill>
                  <a:srgbClr val="000000"/>
                </a:solidFill>
                <a:latin typeface="Trebuchet MS"/>
              </a:rPr>
              <a:t>          </a:t>
            </a:r>
          </a:p>
          <a:p>
            <a:pPr defTabSz="914400" eaLnBrk="1" hangingPunct="1">
              <a:buClr>
                <a:srgbClr val="A6D1D0"/>
              </a:buClr>
              <a:buNone/>
              <a:defRPr/>
            </a:pPr>
            <a:r>
              <a:rPr lang="en-US" altLang="en-US" sz="4000" b="1" dirty="0">
                <a:solidFill>
                  <a:srgbClr val="000000"/>
                </a:solidFill>
                <a:latin typeface="Trebuchet MS"/>
              </a:rPr>
              <a:t>B. The People Who Should Adopt a Covenant</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22608" y="5029200"/>
            <a:ext cx="1028700" cy="1371600"/>
          </a:xfrm>
          <a:prstGeom prst="rect">
            <a:avLst/>
          </a:prstGeom>
        </p:spPr>
      </p:pic>
    </p:spTree>
    <p:extLst>
      <p:ext uri="{BB962C8B-B14F-4D97-AF65-F5344CB8AC3E}">
        <p14:creationId xmlns:p14="http://schemas.microsoft.com/office/powerpoint/2010/main" val="24977237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138363" y="3505200"/>
            <a:ext cx="7765256" cy="838200"/>
          </a:xfrm>
          <a:prstGeom prst="rect">
            <a:avLst/>
          </a:prstGeom>
        </p:spPr>
        <p:txBody>
          <a:bodyPr vert="horz" lIns="91440" tIns="45720" rIns="91440" bIns="45720" rtlCol="0" anchor="ctr">
            <a:noAutofit/>
          </a:bodyPr>
          <a:lstStyle>
            <a:lvl1pPr algn="l" rtl="0" eaLnBrk="0" fontAlgn="base" hangingPunct="0">
              <a:spcBef>
                <a:spcPct val="0"/>
              </a:spcBef>
              <a:spcAft>
                <a:spcPct val="0"/>
              </a:spcAft>
              <a:defRPr sz="4600" kern="1200" spc="-1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2pPr>
            <a:lvl3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3pPr>
            <a:lvl4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4pPr>
            <a:lvl5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5pPr>
            <a:lvl6pPr marL="457200" algn="l" rtl="0" fontAlgn="base">
              <a:spcBef>
                <a:spcPct val="0"/>
              </a:spcBef>
              <a:spcAft>
                <a:spcPct val="0"/>
              </a:spcAft>
              <a:defRPr sz="4600">
                <a:solidFill>
                  <a:schemeClr val="tx2"/>
                </a:solidFill>
                <a:latin typeface="Cambria" charset="0"/>
                <a:ea typeface="ＭＳ Ｐゴシック" charset="0"/>
                <a:cs typeface="ＭＳ Ｐゴシック" charset="0"/>
              </a:defRPr>
            </a:lvl6pPr>
            <a:lvl7pPr marL="914400" algn="l" rtl="0" fontAlgn="base">
              <a:spcBef>
                <a:spcPct val="0"/>
              </a:spcBef>
              <a:spcAft>
                <a:spcPct val="0"/>
              </a:spcAft>
              <a:defRPr sz="4600">
                <a:solidFill>
                  <a:schemeClr val="tx2"/>
                </a:solidFill>
                <a:latin typeface="Cambria" charset="0"/>
                <a:ea typeface="ＭＳ Ｐゴシック" charset="0"/>
                <a:cs typeface="ＭＳ Ｐゴシック" charset="0"/>
              </a:defRPr>
            </a:lvl7pPr>
            <a:lvl8pPr marL="1371600" algn="l" rtl="0" fontAlgn="base">
              <a:spcBef>
                <a:spcPct val="0"/>
              </a:spcBef>
              <a:spcAft>
                <a:spcPct val="0"/>
              </a:spcAft>
              <a:defRPr sz="4600">
                <a:solidFill>
                  <a:schemeClr val="tx2"/>
                </a:solidFill>
                <a:latin typeface="Cambria" charset="0"/>
                <a:ea typeface="ＭＳ Ｐゴシック" charset="0"/>
                <a:cs typeface="ＭＳ Ｐゴシック" charset="0"/>
              </a:defRPr>
            </a:lvl8pPr>
            <a:lvl9pPr marL="1828800" algn="l" rtl="0" fontAlgn="base">
              <a:spcBef>
                <a:spcPct val="0"/>
              </a:spcBef>
              <a:spcAft>
                <a:spcPct val="0"/>
              </a:spcAft>
              <a:defRPr sz="4600">
                <a:solidFill>
                  <a:schemeClr val="tx2"/>
                </a:solidFill>
                <a:latin typeface="Cambria" charset="0"/>
                <a:ea typeface="ＭＳ Ｐゴシック" charset="0"/>
                <a:cs typeface="ＭＳ Ｐゴシック" charset="0"/>
              </a:defRPr>
            </a:lvl9pPr>
          </a:lstStyle>
          <a:p>
            <a:pPr algn="ctr" defTabSz="914400" eaLnBrk="1" hangingPunct="1">
              <a:defRPr/>
            </a:pPr>
            <a:r>
              <a:rPr lang="en-US" altLang="en-US" sz="5400" b="1" dirty="0">
                <a:solidFill>
                  <a:srgbClr val="000000"/>
                </a:solidFill>
                <a:latin typeface="Trebuchet MS"/>
              </a:rPr>
              <a:t>II. Your Spiritual Commitment Should Involve Every Dimension Of Your Life  </a:t>
            </a:r>
          </a:p>
          <a:p>
            <a:pPr defTabSz="914400" eaLnBrk="1" hangingPunct="1">
              <a:defRPr/>
            </a:pPr>
            <a:endParaRPr lang="en-US" altLang="en-US" sz="5400" b="1" dirty="0">
              <a:solidFill>
                <a:srgbClr val="000000"/>
              </a:solidFill>
              <a:latin typeface="Trebuchet MS"/>
            </a:endParaRPr>
          </a:p>
          <a:p>
            <a:pPr algn="ctr" defTabSz="914400" eaLnBrk="1" hangingPunct="1">
              <a:defRPr/>
            </a:pPr>
            <a:r>
              <a:rPr lang="en-US" altLang="en-US" sz="5400" b="1" dirty="0">
                <a:solidFill>
                  <a:srgbClr val="000000"/>
                </a:solidFill>
                <a:latin typeface="Trebuchet MS"/>
              </a:rPr>
              <a:t>10:29‑39</a:t>
            </a:r>
          </a:p>
          <a:p>
            <a:pPr defTabSz="914400" eaLnBrk="1" hangingPunct="1">
              <a:defRPr/>
            </a:pPr>
            <a:endParaRPr lang="en-US" altLang="en-US" sz="5400" b="1" dirty="0">
              <a:solidFill>
                <a:srgbClr val="000000"/>
              </a:solidFill>
              <a:latin typeface="Trebuchet M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22608" y="5029200"/>
            <a:ext cx="1028700" cy="1371600"/>
          </a:xfrm>
          <a:prstGeom prst="rect">
            <a:avLst/>
          </a:prstGeom>
        </p:spPr>
      </p:pic>
    </p:spTree>
    <p:extLst>
      <p:ext uri="{BB962C8B-B14F-4D97-AF65-F5344CB8AC3E}">
        <p14:creationId xmlns:p14="http://schemas.microsoft.com/office/powerpoint/2010/main" val="103824821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bwMode="auto">
          <a:xfrm>
            <a:off x="1690007" y="152401"/>
            <a:ext cx="9625693"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200" kern="1200">
                <a:solidFill>
                  <a:schemeClr val="tx1"/>
                </a:solidFill>
                <a:latin typeface="+mn-lt"/>
                <a:ea typeface="ＭＳ Ｐゴシック" charset="0"/>
                <a:cs typeface="ＭＳ Ｐゴシック" charset="0"/>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1"/>
                </a:solidFill>
                <a:latin typeface="+mn-lt"/>
                <a:ea typeface="ＭＳ Ｐゴシック" charset="0"/>
                <a:cs typeface="+mn-cs"/>
              </a:defRPr>
            </a:lvl2pPr>
            <a:lvl3pPr marL="1004888" indent="-228600" algn="l" rtl="0" eaLnBrk="0" fontAlgn="base" hangingPunct="0">
              <a:spcBef>
                <a:spcPct val="20000"/>
              </a:spcBef>
              <a:spcAft>
                <a:spcPct val="0"/>
              </a:spcAft>
              <a:buClr>
                <a:srgbClr val="D2CB6C"/>
              </a:buClr>
              <a:buFont typeface="Arial" panose="020B0604020202020204" pitchFamily="34" charset="0"/>
              <a:buChar char="•"/>
              <a:defRPr kern="1200">
                <a:solidFill>
                  <a:schemeClr val="tx1"/>
                </a:solidFill>
                <a:latin typeface="+mn-lt"/>
                <a:ea typeface="ＭＳ Ｐゴシック" charset="0"/>
                <a:cs typeface="+mn-cs"/>
              </a:defRPr>
            </a:lvl3pPr>
            <a:lvl4pPr marL="1279525" indent="-228600" algn="l" rtl="0" eaLnBrk="0" fontAlgn="base" hangingPunct="0">
              <a:spcBef>
                <a:spcPct val="20000"/>
              </a:spcBef>
              <a:spcAft>
                <a:spcPct val="0"/>
              </a:spcAft>
              <a:buClr>
                <a:srgbClr val="95A39D"/>
              </a:buClr>
              <a:buFont typeface="Arial" panose="020B0604020202020204" pitchFamily="34" charset="0"/>
              <a:buChar char="•"/>
              <a:defRPr sz="1600" kern="1200">
                <a:solidFill>
                  <a:schemeClr val="tx1"/>
                </a:solidFill>
                <a:latin typeface="+mn-lt"/>
                <a:ea typeface="ＭＳ Ｐゴシック" charset="0"/>
                <a:cs typeface="+mn-cs"/>
              </a:defRPr>
            </a:lvl4pPr>
            <a:lvl5pPr marL="1554163" indent="-228600" algn="l" rtl="0" eaLnBrk="0" fontAlgn="base" hangingPunct="0">
              <a:spcBef>
                <a:spcPct val="20000"/>
              </a:spcBef>
              <a:spcAft>
                <a:spcPct val="0"/>
              </a:spcAft>
              <a:buClr>
                <a:srgbClr val="C89F5D"/>
              </a:buClr>
              <a:buFont typeface="Arial" panose="020B0604020202020204" pitchFamily="34" charset="0"/>
              <a:buChar char="•"/>
              <a:defRPr sz="1400" kern="1200">
                <a:solidFill>
                  <a:schemeClr val="tx1"/>
                </a:solidFill>
                <a:latin typeface="+mn-lt"/>
                <a:ea typeface="ＭＳ Ｐゴシック" charset="0"/>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defTabSz="914400" eaLnBrk="1" fontAlgn="auto" hangingPunct="1">
              <a:spcBef>
                <a:spcPts val="0"/>
              </a:spcBef>
              <a:spcAft>
                <a:spcPts val="0"/>
              </a:spcAft>
              <a:buClrTx/>
              <a:buNone/>
              <a:defRPr/>
            </a:pPr>
            <a:r>
              <a:rPr lang="en-US" altLang="en-US" sz="4000" b="1" dirty="0">
                <a:solidFill>
                  <a:srgbClr val="000000"/>
                </a:solidFill>
                <a:latin typeface="Trebuchet MS"/>
                <a:cs typeface="+mn-cs"/>
              </a:rPr>
              <a:t>A. You Will Want to Make a Total Surrender to God and His Word (10:29)</a:t>
            </a:r>
          </a:p>
          <a:p>
            <a:pPr defTabSz="914400" eaLnBrk="1" hangingPunct="1">
              <a:lnSpc>
                <a:spcPct val="90000"/>
              </a:lnSpc>
              <a:buClr>
                <a:srgbClr val="A6D1D0"/>
              </a:buClr>
              <a:buNone/>
              <a:defRPr/>
            </a:pPr>
            <a:endParaRPr lang="en-US" altLang="en-US" sz="4000" b="1" dirty="0">
              <a:solidFill>
                <a:srgbClr val="000000"/>
              </a:solidFill>
              <a:latin typeface="Trebuchet MS"/>
            </a:endParaRPr>
          </a:p>
          <a:p>
            <a:pPr defTabSz="914400" eaLnBrk="1" hangingPunct="1">
              <a:lnSpc>
                <a:spcPct val="90000"/>
              </a:lnSpc>
              <a:buClr>
                <a:srgbClr val="A6D1D0"/>
              </a:buClr>
              <a:buNone/>
              <a:defRPr/>
            </a:pPr>
            <a:r>
              <a:rPr lang="en-US" altLang="en-US" sz="4000" b="1" dirty="0">
                <a:solidFill>
                  <a:srgbClr val="000000"/>
                </a:solidFill>
                <a:latin typeface="Trebuchet MS"/>
              </a:rPr>
              <a:t>B. You Will Want Your Surrender to be Applied to Specific Areas in Your Life (30‑39)</a:t>
            </a:r>
          </a:p>
          <a:p>
            <a:pPr defTabSz="914400" eaLnBrk="1" hangingPunct="1">
              <a:lnSpc>
                <a:spcPct val="90000"/>
              </a:lnSpc>
              <a:buClr>
                <a:srgbClr val="A6D1D0"/>
              </a:buClr>
              <a:buNone/>
              <a:defRPr/>
            </a:pPr>
            <a:endParaRPr lang="en-US" altLang="en-US" sz="4000" b="1" dirty="0">
              <a:solidFill>
                <a:srgbClr val="000000"/>
              </a:solidFill>
              <a:latin typeface="Trebuchet MS"/>
            </a:endParaRPr>
          </a:p>
          <a:p>
            <a:pPr defTabSz="914400" eaLnBrk="1" hangingPunct="1">
              <a:lnSpc>
                <a:spcPct val="90000"/>
              </a:lnSpc>
              <a:buClr>
                <a:srgbClr val="A6D1D0"/>
              </a:buClr>
              <a:buNone/>
              <a:defRPr/>
            </a:pPr>
            <a:r>
              <a:rPr lang="en-US" altLang="en-US" sz="4000" b="1" dirty="0">
                <a:solidFill>
                  <a:srgbClr val="000000"/>
                </a:solidFill>
                <a:latin typeface="Trebuchet MS"/>
              </a:rPr>
              <a:t>		1.  In Your Home (10:30)</a:t>
            </a:r>
          </a:p>
          <a:p>
            <a:pPr defTabSz="914400" eaLnBrk="1" hangingPunct="1">
              <a:lnSpc>
                <a:spcPct val="90000"/>
              </a:lnSpc>
              <a:buClr>
                <a:srgbClr val="A6D1D0"/>
              </a:buClr>
              <a:buNone/>
              <a:defRPr/>
            </a:pPr>
            <a:r>
              <a:rPr lang="en-US" altLang="en-US" sz="4000" b="1" dirty="0">
                <a:solidFill>
                  <a:srgbClr val="000000"/>
                </a:solidFill>
                <a:latin typeface="Trebuchet MS"/>
              </a:rPr>
              <a:t>		2.  In Your Business (10:31)</a:t>
            </a:r>
          </a:p>
          <a:p>
            <a:pPr defTabSz="914400" eaLnBrk="1" hangingPunct="1">
              <a:lnSpc>
                <a:spcPct val="90000"/>
              </a:lnSpc>
              <a:buClr>
                <a:srgbClr val="A6D1D0"/>
              </a:buClr>
              <a:buNone/>
              <a:defRPr/>
            </a:pPr>
            <a:r>
              <a:rPr lang="en-US" altLang="en-US" sz="4000" b="1" dirty="0">
                <a:solidFill>
                  <a:srgbClr val="000000"/>
                </a:solidFill>
                <a:latin typeface="Trebuchet MS"/>
              </a:rPr>
              <a:t>		3.  In Your Church (10:32‑39)</a:t>
            </a:r>
          </a:p>
        </p:txBody>
      </p:sp>
    </p:spTree>
    <p:extLst>
      <p:ext uri="{BB962C8B-B14F-4D97-AF65-F5344CB8AC3E}">
        <p14:creationId xmlns:p14="http://schemas.microsoft.com/office/powerpoint/2010/main" val="43903586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1" y="3352801"/>
            <a:ext cx="8695765" cy="1296987"/>
          </a:xfrm>
        </p:spPr>
        <p:txBody>
          <a:bodyPr/>
          <a:lstStyle/>
          <a:p>
            <a:pPr algn="l"/>
            <a:r>
              <a:rPr lang="en-US" sz="2800" dirty="0"/>
              <a:t>	We join together with our Christian brothers and sisters to publicly bind ourselves to a wholehearted commitment to the Lord. We endeavor to follow His Word and carefully obey all His commands, regulations and decrees.</a:t>
            </a:r>
            <a:br>
              <a:rPr lang="en-US" sz="2800" dirty="0"/>
            </a:br>
            <a:br>
              <a:rPr lang="en-US" sz="2800" dirty="0"/>
            </a:br>
            <a:r>
              <a:rPr lang="en-US" sz="2800" dirty="0"/>
              <a:t>	In our homes we determine to recognize God's ownership over our families. We will therefore separate ourselves from worldly values and allegiances and recognize Christ's presence and Lordship.</a:t>
            </a:r>
            <a:br>
              <a:rPr lang="en-US" sz="2800" dirty="0"/>
            </a:br>
            <a:endParaRPr lang="en-US" sz="2800" dirty="0"/>
          </a:p>
        </p:txBody>
      </p:sp>
      <p:sp>
        <p:nvSpPr>
          <p:cNvPr id="338947" name="TextBox 2"/>
          <p:cNvSpPr txBox="1">
            <a:spLocks noChangeArrowheads="1"/>
          </p:cNvSpPr>
          <p:nvPr/>
        </p:nvSpPr>
        <p:spPr bwMode="auto">
          <a:xfrm>
            <a:off x="2277039" y="134471"/>
            <a:ext cx="7173913" cy="1569660"/>
          </a:xfrm>
          <a:prstGeom prst="rect">
            <a:avLst/>
          </a:prstGeom>
          <a:noFill/>
          <a:ln w="9525">
            <a:noFill/>
            <a:miter lim="800000"/>
            <a:headEnd/>
            <a:tailEnd/>
          </a:ln>
        </p:spPr>
        <p:txBody>
          <a:bodyPr>
            <a:spAutoFit/>
          </a:bodyPr>
          <a:lstStyle/>
          <a:p>
            <a:pPr algn="ctr" defTabSz="914400">
              <a:defRPr/>
            </a:pPr>
            <a:r>
              <a:rPr lang="en-US" sz="3200" b="1" dirty="0">
                <a:solidFill>
                  <a:srgbClr val="000000"/>
                </a:solidFill>
                <a:latin typeface="Trebuchet MS"/>
              </a:rPr>
              <a:t>AN UPDATED COVENANT OF COMMITMENT</a:t>
            </a:r>
            <a:endParaRPr lang="en-US" sz="3200" dirty="0">
              <a:solidFill>
                <a:srgbClr val="000000"/>
              </a:solidFill>
              <a:latin typeface="Trebuchet MS"/>
            </a:endParaRPr>
          </a:p>
          <a:p>
            <a:pPr algn="ctr" defTabSz="914400" fontAlgn="base">
              <a:spcBef>
                <a:spcPct val="0"/>
              </a:spcBef>
              <a:spcAft>
                <a:spcPct val="0"/>
              </a:spcAft>
              <a:defRPr/>
            </a:pPr>
            <a:endParaRPr lang="en-US" sz="3200" dirty="0">
              <a:solidFill>
                <a:srgbClr val="2F2B20"/>
              </a:solidFill>
              <a:latin typeface="Arial" pitchFamily="34" charset="0"/>
              <a:ea typeface="ＭＳ Ｐゴシック" pitchFamily="34" charset="-128"/>
            </a:endParaRPr>
          </a:p>
        </p:txBody>
      </p:sp>
    </p:spTree>
    <p:extLst>
      <p:ext uri="{BB962C8B-B14F-4D97-AF65-F5344CB8AC3E}">
        <p14:creationId xmlns:p14="http://schemas.microsoft.com/office/powerpoint/2010/main" val="275280410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1" y="2895601"/>
            <a:ext cx="8695765" cy="1296987"/>
          </a:xfrm>
        </p:spPr>
        <p:txBody>
          <a:bodyPr/>
          <a:lstStyle/>
          <a:p>
            <a:pPr algn="l"/>
            <a:br>
              <a:rPr lang="en-US" sz="2800" dirty="0"/>
            </a:br>
            <a:r>
              <a:rPr lang="en-US" sz="2800" dirty="0"/>
              <a:t>	In our business dealings we will make the sacrifices necessary to keep Christ and His principles foremost in our lives. We recognize the effect this commitment may have on the practices we follow, the hours we work and the income we receive.</a:t>
            </a:r>
            <a:br>
              <a:rPr lang="en-US" sz="2800" dirty="0"/>
            </a:br>
            <a:br>
              <a:rPr lang="en-US" sz="2800" dirty="0"/>
            </a:br>
            <a:r>
              <a:rPr lang="en-US" sz="2800" dirty="0"/>
              <a:t>	In our church we renew our commitment to exalting God, building up fellow believers and reaching our world for Jesus Christ.</a:t>
            </a:r>
          </a:p>
        </p:txBody>
      </p:sp>
      <p:sp>
        <p:nvSpPr>
          <p:cNvPr id="338947" name="TextBox 2"/>
          <p:cNvSpPr txBox="1">
            <a:spLocks noChangeArrowheads="1"/>
          </p:cNvSpPr>
          <p:nvPr/>
        </p:nvSpPr>
        <p:spPr bwMode="auto">
          <a:xfrm>
            <a:off x="2277039" y="134471"/>
            <a:ext cx="7173913" cy="1569660"/>
          </a:xfrm>
          <a:prstGeom prst="rect">
            <a:avLst/>
          </a:prstGeom>
          <a:noFill/>
          <a:ln w="9525">
            <a:noFill/>
            <a:miter lim="800000"/>
            <a:headEnd/>
            <a:tailEnd/>
          </a:ln>
        </p:spPr>
        <p:txBody>
          <a:bodyPr>
            <a:spAutoFit/>
          </a:bodyPr>
          <a:lstStyle/>
          <a:p>
            <a:pPr algn="ctr" defTabSz="914400">
              <a:defRPr/>
            </a:pPr>
            <a:r>
              <a:rPr lang="en-US" sz="3200" b="1" dirty="0">
                <a:solidFill>
                  <a:srgbClr val="000000"/>
                </a:solidFill>
                <a:latin typeface="Trebuchet MS"/>
              </a:rPr>
              <a:t>AN UPDATED COVENANT OF COMMITMENT</a:t>
            </a:r>
            <a:endParaRPr lang="en-US" sz="3200" dirty="0">
              <a:solidFill>
                <a:srgbClr val="000000"/>
              </a:solidFill>
              <a:latin typeface="Trebuchet MS"/>
            </a:endParaRPr>
          </a:p>
          <a:p>
            <a:pPr algn="ctr" defTabSz="914400" fontAlgn="base">
              <a:spcBef>
                <a:spcPct val="0"/>
              </a:spcBef>
              <a:spcAft>
                <a:spcPct val="0"/>
              </a:spcAft>
              <a:defRPr/>
            </a:pPr>
            <a:endParaRPr lang="en-US" sz="3200" dirty="0">
              <a:solidFill>
                <a:srgbClr val="2F2B20"/>
              </a:solidFill>
              <a:latin typeface="Arial" pitchFamily="34" charset="0"/>
              <a:ea typeface="ＭＳ Ｐゴシック" pitchFamily="34" charset="-128"/>
            </a:endParaRPr>
          </a:p>
        </p:txBody>
      </p:sp>
    </p:spTree>
    <p:extLst>
      <p:ext uri="{BB962C8B-B14F-4D97-AF65-F5344CB8AC3E}">
        <p14:creationId xmlns:p14="http://schemas.microsoft.com/office/powerpoint/2010/main" val="400741901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71800" y="2061206"/>
            <a:ext cx="6781800" cy="2593975"/>
          </a:xfrm>
          <a:prstGeom prst="rect">
            <a:avLst/>
          </a:prstGeom>
        </p:spPr>
        <p:txBody>
          <a:bodyPr vert="horz" lIns="91440" tIns="45720" rIns="91440" bIns="45720" rtlCol="0" anchor="ctr">
            <a:noAutofit/>
          </a:bodyPr>
          <a:lstStyle>
            <a:lvl1pPr algn="l" rtl="0" eaLnBrk="0" fontAlgn="base" hangingPunct="0">
              <a:spcBef>
                <a:spcPct val="0"/>
              </a:spcBef>
              <a:spcAft>
                <a:spcPct val="0"/>
              </a:spcAft>
              <a:defRPr sz="4600" kern="1200" spc="-1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2pPr>
            <a:lvl3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3pPr>
            <a:lvl4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4pPr>
            <a:lvl5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5pPr>
            <a:lvl6pPr marL="457200" algn="l" rtl="0" fontAlgn="base">
              <a:spcBef>
                <a:spcPct val="0"/>
              </a:spcBef>
              <a:spcAft>
                <a:spcPct val="0"/>
              </a:spcAft>
              <a:defRPr sz="4600">
                <a:solidFill>
                  <a:schemeClr val="tx2"/>
                </a:solidFill>
                <a:latin typeface="Cambria" charset="0"/>
                <a:ea typeface="ＭＳ Ｐゴシック" charset="0"/>
                <a:cs typeface="ＭＳ Ｐゴシック" charset="0"/>
              </a:defRPr>
            </a:lvl6pPr>
            <a:lvl7pPr marL="914400" algn="l" rtl="0" fontAlgn="base">
              <a:spcBef>
                <a:spcPct val="0"/>
              </a:spcBef>
              <a:spcAft>
                <a:spcPct val="0"/>
              </a:spcAft>
              <a:defRPr sz="4600">
                <a:solidFill>
                  <a:schemeClr val="tx2"/>
                </a:solidFill>
                <a:latin typeface="Cambria" charset="0"/>
                <a:ea typeface="ＭＳ Ｐゴシック" charset="0"/>
                <a:cs typeface="ＭＳ Ｐゴシック" charset="0"/>
              </a:defRPr>
            </a:lvl7pPr>
            <a:lvl8pPr marL="1371600" algn="l" rtl="0" fontAlgn="base">
              <a:spcBef>
                <a:spcPct val="0"/>
              </a:spcBef>
              <a:spcAft>
                <a:spcPct val="0"/>
              </a:spcAft>
              <a:defRPr sz="4600">
                <a:solidFill>
                  <a:schemeClr val="tx2"/>
                </a:solidFill>
                <a:latin typeface="Cambria" charset="0"/>
                <a:ea typeface="ＭＳ Ｐゴシック" charset="0"/>
                <a:cs typeface="ＭＳ Ｐゴシック" charset="0"/>
              </a:defRPr>
            </a:lvl8pPr>
            <a:lvl9pPr marL="1828800" algn="l" rtl="0" fontAlgn="base">
              <a:spcBef>
                <a:spcPct val="0"/>
              </a:spcBef>
              <a:spcAft>
                <a:spcPct val="0"/>
              </a:spcAft>
              <a:defRPr sz="4600">
                <a:solidFill>
                  <a:schemeClr val="tx2"/>
                </a:solidFill>
                <a:latin typeface="Cambria" charset="0"/>
                <a:ea typeface="ＭＳ Ｐゴシック" charset="0"/>
                <a:cs typeface="ＭＳ Ｐゴシック" charset="0"/>
              </a:defRPr>
            </a:lvl9pPr>
          </a:lstStyle>
          <a:p>
            <a:pPr algn="ctr" defTabSz="914400" eaLnBrk="1" fontAlgn="auto" hangingPunct="1">
              <a:spcAft>
                <a:spcPts val="0"/>
              </a:spcAft>
              <a:defRPr/>
            </a:pPr>
            <a:r>
              <a:rPr lang="en-US" sz="9600" b="1" spc="0" dirty="0">
                <a:ln w="12700">
                  <a:solidFill>
                    <a:srgbClr val="000000">
                      <a:satMod val="155000"/>
                    </a:srgbClr>
                  </a:solidFill>
                  <a:prstDash val="solid"/>
                </a:ln>
                <a:solidFill>
                  <a:srgbClr val="0070C0"/>
                </a:solidFill>
                <a:effectLst>
                  <a:outerShdw blurRad="41275" dist="20320" dir="1800000" algn="tl" rotWithShape="0">
                    <a:srgbClr val="000000">
                      <a:alpha val="40000"/>
                    </a:srgbClr>
                  </a:outerShdw>
                </a:effectLst>
                <a:latin typeface="Trebuchet MS"/>
                <a:cs typeface="+mj-cs"/>
              </a:rPr>
              <a:t>Discussion</a:t>
            </a:r>
          </a:p>
        </p:txBody>
      </p:sp>
    </p:spTree>
    <p:extLst>
      <p:ext uri="{BB962C8B-B14F-4D97-AF65-F5344CB8AC3E}">
        <p14:creationId xmlns:p14="http://schemas.microsoft.com/office/powerpoint/2010/main" val="160149965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3581401"/>
            <a:ext cx="7543800" cy="1296987"/>
          </a:xfrm>
        </p:spPr>
        <p:txBody>
          <a:bodyPr/>
          <a:lstStyle/>
          <a:p>
            <a:pPr algn="l"/>
            <a:r>
              <a:rPr lang="en-US" sz="4000" dirty="0"/>
              <a:t>1. What is commitment and what does it involve?</a:t>
            </a:r>
            <a:br>
              <a:rPr lang="en-US" sz="4000" dirty="0"/>
            </a:br>
            <a:br>
              <a:rPr lang="en-US" sz="4000" dirty="0"/>
            </a:br>
            <a:r>
              <a:rPr lang="en-US" sz="4000" dirty="0"/>
              <a:t>2. Are the focal points of commitment of the Israelites the focal points of commitment in your life? Would you be willing to sign a Commitment Contract with God? </a:t>
            </a:r>
            <a:br>
              <a:rPr lang="en-US" sz="4000" dirty="0"/>
            </a:br>
            <a:br>
              <a:rPr lang="en-US" sz="4000" dirty="0"/>
            </a:br>
            <a:endParaRPr lang="en-US" sz="4000" dirty="0"/>
          </a:p>
        </p:txBody>
      </p:sp>
      <p:sp>
        <p:nvSpPr>
          <p:cNvPr id="4" name="TextBox 3"/>
          <p:cNvSpPr txBox="1"/>
          <p:nvPr/>
        </p:nvSpPr>
        <p:spPr>
          <a:xfrm rot="5400000">
            <a:off x="9365830" y="3654814"/>
            <a:ext cx="4343400" cy="646331"/>
          </a:xfrm>
          <a:prstGeom prst="rect">
            <a:avLst/>
          </a:prstGeom>
          <a:noFill/>
        </p:spPr>
        <p:txBody>
          <a:bodyPr wrap="square">
            <a:spAutoFit/>
          </a:bodyPr>
          <a:lstStyle/>
          <a:p>
            <a:pPr defTabSz="914400" fontAlgn="base">
              <a:spcBef>
                <a:spcPct val="0"/>
              </a:spcBef>
              <a:spcAft>
                <a:spcPct val="0"/>
              </a:spcAft>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Tree>
    <p:extLst>
      <p:ext uri="{BB962C8B-B14F-4D97-AF65-F5344CB8AC3E}">
        <p14:creationId xmlns:p14="http://schemas.microsoft.com/office/powerpoint/2010/main" val="54241416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200401"/>
            <a:ext cx="7651376" cy="1296987"/>
          </a:xfrm>
        </p:spPr>
        <p:txBody>
          <a:bodyPr/>
          <a:lstStyle/>
          <a:p>
            <a:r>
              <a:rPr lang="en-US" sz="4000" dirty="0"/>
              <a:t>3. Is it common for modern churches challenge their people to publicly make commitments like the Israelites did here? Should they? Should we?</a:t>
            </a:r>
            <a:br>
              <a:rPr lang="en-US" sz="4000" dirty="0"/>
            </a:br>
            <a:br>
              <a:rPr lang="en-US" sz="4000" dirty="0"/>
            </a:br>
            <a:endParaRPr lang="en-US" sz="4000" dirty="0"/>
          </a:p>
        </p:txBody>
      </p:sp>
      <p:sp>
        <p:nvSpPr>
          <p:cNvPr id="3" name="TextBox 2">
            <a:extLst>
              <a:ext uri="{FF2B5EF4-FFF2-40B4-BE49-F238E27FC236}">
                <a16:creationId xmlns:a16="http://schemas.microsoft.com/office/drawing/2014/main" id="{4C84F4A5-BCFE-E2DD-CAC3-E62C81C53838}"/>
              </a:ext>
            </a:extLst>
          </p:cNvPr>
          <p:cNvSpPr txBox="1"/>
          <p:nvPr/>
        </p:nvSpPr>
        <p:spPr>
          <a:xfrm rot="5400000">
            <a:off x="9365830" y="3654814"/>
            <a:ext cx="4343400" cy="646331"/>
          </a:xfrm>
          <a:prstGeom prst="rect">
            <a:avLst/>
          </a:prstGeom>
          <a:noFill/>
        </p:spPr>
        <p:txBody>
          <a:bodyPr wrap="square">
            <a:spAutoFit/>
          </a:bodyPr>
          <a:lstStyle/>
          <a:p>
            <a:pPr defTabSz="914400" fontAlgn="base">
              <a:spcBef>
                <a:spcPct val="0"/>
              </a:spcBef>
              <a:spcAft>
                <a:spcPct val="0"/>
              </a:spcAft>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Tree>
    <p:extLst>
      <p:ext uri="{BB962C8B-B14F-4D97-AF65-F5344CB8AC3E}">
        <p14:creationId xmlns:p14="http://schemas.microsoft.com/office/powerpoint/2010/main" val="208853218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2819401"/>
            <a:ext cx="7696200" cy="1296987"/>
          </a:xfrm>
        </p:spPr>
        <p:txBody>
          <a:bodyPr/>
          <a:lstStyle/>
          <a:p>
            <a:pPr algn="l"/>
            <a:r>
              <a:rPr lang="en-US" sz="4000" dirty="0"/>
              <a:t>4. In your opinion, which parts of their commitment were the hardest for them to make? Ask yourself, "What do I value most in life? Am I willing to sacrifice it to the Lord?"</a:t>
            </a:r>
          </a:p>
        </p:txBody>
      </p:sp>
      <p:sp>
        <p:nvSpPr>
          <p:cNvPr id="3" name="TextBox 2">
            <a:extLst>
              <a:ext uri="{FF2B5EF4-FFF2-40B4-BE49-F238E27FC236}">
                <a16:creationId xmlns:a16="http://schemas.microsoft.com/office/drawing/2014/main" id="{8FAB3E68-6A94-0ACE-F4DE-3E47BE45F00D}"/>
              </a:ext>
            </a:extLst>
          </p:cNvPr>
          <p:cNvSpPr txBox="1"/>
          <p:nvPr/>
        </p:nvSpPr>
        <p:spPr>
          <a:xfrm rot="5400000">
            <a:off x="9365830" y="3654814"/>
            <a:ext cx="4343400" cy="646331"/>
          </a:xfrm>
          <a:prstGeom prst="rect">
            <a:avLst/>
          </a:prstGeom>
          <a:noFill/>
        </p:spPr>
        <p:txBody>
          <a:bodyPr wrap="square">
            <a:spAutoFit/>
          </a:bodyPr>
          <a:lstStyle/>
          <a:p>
            <a:pPr defTabSz="914400" fontAlgn="base">
              <a:spcBef>
                <a:spcPct val="0"/>
              </a:spcBef>
              <a:spcAft>
                <a:spcPct val="0"/>
              </a:spcAft>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Tree>
    <p:extLst>
      <p:ext uri="{BB962C8B-B14F-4D97-AF65-F5344CB8AC3E}">
        <p14:creationId xmlns:p14="http://schemas.microsoft.com/office/powerpoint/2010/main" val="420699011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2743201"/>
            <a:ext cx="7543800" cy="1296987"/>
          </a:xfrm>
        </p:spPr>
        <p:txBody>
          <a:bodyPr/>
          <a:lstStyle/>
          <a:p>
            <a:pPr algn="l"/>
            <a:r>
              <a:rPr lang="en-US" sz="4000" dirty="0"/>
              <a:t>5. Take inventory of your possessions, and what you do with them. Take stock of your time, and how you spend it. Assess your abilities, and how you use them. What are the sacrifices you are willing to make to honor the Lord in these areas?</a:t>
            </a:r>
          </a:p>
        </p:txBody>
      </p:sp>
      <p:sp>
        <p:nvSpPr>
          <p:cNvPr id="3" name="TextBox 2">
            <a:extLst>
              <a:ext uri="{FF2B5EF4-FFF2-40B4-BE49-F238E27FC236}">
                <a16:creationId xmlns:a16="http://schemas.microsoft.com/office/drawing/2014/main" id="{89D7700E-55AA-BBC9-6C26-D9BA38913327}"/>
              </a:ext>
            </a:extLst>
          </p:cNvPr>
          <p:cNvSpPr txBox="1"/>
          <p:nvPr/>
        </p:nvSpPr>
        <p:spPr>
          <a:xfrm rot="5400000">
            <a:off x="9365830" y="3654814"/>
            <a:ext cx="4343400" cy="646331"/>
          </a:xfrm>
          <a:prstGeom prst="rect">
            <a:avLst/>
          </a:prstGeom>
          <a:noFill/>
        </p:spPr>
        <p:txBody>
          <a:bodyPr wrap="square">
            <a:spAutoFit/>
          </a:bodyPr>
          <a:lstStyle/>
          <a:p>
            <a:pPr defTabSz="914400" fontAlgn="base">
              <a:spcBef>
                <a:spcPct val="0"/>
              </a:spcBef>
              <a:spcAft>
                <a:spcPct val="0"/>
              </a:spcAft>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Tree>
    <p:extLst>
      <p:ext uri="{BB962C8B-B14F-4D97-AF65-F5344CB8AC3E}">
        <p14:creationId xmlns:p14="http://schemas.microsoft.com/office/powerpoint/2010/main" val="385756390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0677" y="3130181"/>
            <a:ext cx="8057030" cy="1296987"/>
          </a:xfrm>
        </p:spPr>
        <p:txBody>
          <a:bodyPr/>
          <a:lstStyle/>
          <a:p>
            <a:pPr algn="l"/>
            <a:r>
              <a:rPr lang="en-US" sz="4000" dirty="0"/>
              <a:t>6. Is tithing just for the Old Testament or is it for Christians today? If, like some people believe, tithing wasn’t required for the New Testament church, do you think early Christians were more or less generous than their OT counterparts?</a:t>
            </a:r>
            <a:br>
              <a:rPr lang="en-US" sz="4000" dirty="0"/>
            </a:br>
            <a:br>
              <a:rPr lang="en-US" sz="4000" dirty="0"/>
            </a:br>
            <a:endParaRPr lang="en-US" sz="4000" dirty="0"/>
          </a:p>
        </p:txBody>
      </p:sp>
      <p:sp>
        <p:nvSpPr>
          <p:cNvPr id="3" name="TextBox 2">
            <a:extLst>
              <a:ext uri="{FF2B5EF4-FFF2-40B4-BE49-F238E27FC236}">
                <a16:creationId xmlns:a16="http://schemas.microsoft.com/office/drawing/2014/main" id="{F91F776B-FBC6-0EBC-42D4-7BD7B775C242}"/>
              </a:ext>
            </a:extLst>
          </p:cNvPr>
          <p:cNvSpPr txBox="1"/>
          <p:nvPr/>
        </p:nvSpPr>
        <p:spPr>
          <a:xfrm rot="5400000">
            <a:off x="9365830" y="3654814"/>
            <a:ext cx="4343400" cy="646331"/>
          </a:xfrm>
          <a:prstGeom prst="rect">
            <a:avLst/>
          </a:prstGeom>
          <a:noFill/>
        </p:spPr>
        <p:txBody>
          <a:bodyPr wrap="square">
            <a:spAutoFit/>
          </a:bodyPr>
          <a:lstStyle/>
          <a:p>
            <a:pPr defTabSz="914400" fontAlgn="base">
              <a:spcBef>
                <a:spcPct val="0"/>
              </a:spcBef>
              <a:spcAft>
                <a:spcPct val="0"/>
              </a:spcAft>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Tree>
    <p:extLst>
      <p:ext uri="{BB962C8B-B14F-4D97-AF65-F5344CB8AC3E}">
        <p14:creationId xmlns:p14="http://schemas.microsoft.com/office/powerpoint/2010/main" val="130520226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64639" y="2057401"/>
            <a:ext cx="8057030" cy="1296987"/>
          </a:xfrm>
        </p:spPr>
        <p:txBody>
          <a:bodyPr/>
          <a:lstStyle/>
          <a:p>
            <a:br>
              <a:rPr lang="en-US" sz="4000" dirty="0"/>
            </a:br>
            <a:br>
              <a:rPr lang="en-US" sz="4000" dirty="0"/>
            </a:br>
            <a:r>
              <a:rPr lang="en-US" sz="4000" dirty="0"/>
              <a:t>7. Memorize:</a:t>
            </a:r>
            <a:br>
              <a:rPr lang="en-US" sz="4000" dirty="0"/>
            </a:br>
            <a:br>
              <a:rPr lang="en-US" sz="4000" dirty="0"/>
            </a:br>
            <a:r>
              <a:rPr lang="en-US" sz="4000" dirty="0"/>
              <a:t> "Freely you have received, freely give." (Matthew 10:8)</a:t>
            </a:r>
          </a:p>
        </p:txBody>
      </p:sp>
      <p:sp>
        <p:nvSpPr>
          <p:cNvPr id="3" name="TextBox 2">
            <a:extLst>
              <a:ext uri="{FF2B5EF4-FFF2-40B4-BE49-F238E27FC236}">
                <a16:creationId xmlns:a16="http://schemas.microsoft.com/office/drawing/2014/main" id="{02A0FC26-D07B-7ED7-8B9E-0D57AAE7D76D}"/>
              </a:ext>
            </a:extLst>
          </p:cNvPr>
          <p:cNvSpPr txBox="1"/>
          <p:nvPr/>
        </p:nvSpPr>
        <p:spPr>
          <a:xfrm rot="5400000">
            <a:off x="9365830" y="3654814"/>
            <a:ext cx="4343400" cy="646331"/>
          </a:xfrm>
          <a:prstGeom prst="rect">
            <a:avLst/>
          </a:prstGeom>
          <a:noFill/>
        </p:spPr>
        <p:txBody>
          <a:bodyPr wrap="square">
            <a:spAutoFit/>
          </a:bodyPr>
          <a:lstStyle/>
          <a:p>
            <a:pPr defTabSz="914400" fontAlgn="base">
              <a:spcBef>
                <a:spcPct val="0"/>
              </a:spcBef>
              <a:spcAft>
                <a:spcPct val="0"/>
              </a:spcAft>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Tree>
    <p:extLst>
      <p:ext uri="{BB962C8B-B14F-4D97-AF65-F5344CB8AC3E}">
        <p14:creationId xmlns:p14="http://schemas.microsoft.com/office/powerpoint/2010/main" val="121218720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2743201"/>
            <a:ext cx="7543800" cy="1296987"/>
          </a:xfrm>
        </p:spPr>
        <p:txBody>
          <a:bodyPr/>
          <a:lstStyle/>
          <a:p>
            <a:r>
              <a:rPr lang="en-US" sz="4000" dirty="0"/>
              <a:t>8. Can your group remember the words to the chorus, “I Surrender All.” If so, recite it together with the rest of the group. But only do so if you really mean it. You may also want to say the updated “covenant of commitment” together.</a:t>
            </a:r>
          </a:p>
        </p:txBody>
      </p:sp>
      <p:sp>
        <p:nvSpPr>
          <p:cNvPr id="3" name="TextBox 2">
            <a:extLst>
              <a:ext uri="{FF2B5EF4-FFF2-40B4-BE49-F238E27FC236}">
                <a16:creationId xmlns:a16="http://schemas.microsoft.com/office/drawing/2014/main" id="{2B53F9E0-ECF8-2737-3F46-40AF14721A82}"/>
              </a:ext>
            </a:extLst>
          </p:cNvPr>
          <p:cNvSpPr txBox="1"/>
          <p:nvPr/>
        </p:nvSpPr>
        <p:spPr>
          <a:xfrm rot="5400000">
            <a:off x="9365830" y="3654814"/>
            <a:ext cx="4343400" cy="646331"/>
          </a:xfrm>
          <a:prstGeom prst="rect">
            <a:avLst/>
          </a:prstGeom>
          <a:noFill/>
        </p:spPr>
        <p:txBody>
          <a:bodyPr wrap="square">
            <a:spAutoFit/>
          </a:bodyPr>
          <a:lstStyle/>
          <a:p>
            <a:pPr defTabSz="914400" fontAlgn="base">
              <a:spcBef>
                <a:spcPct val="0"/>
              </a:spcBef>
              <a:spcAft>
                <a:spcPct val="0"/>
              </a:spcAft>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charset="0"/>
                <a:ea typeface="ＭＳ Ｐゴシック" charset="0"/>
                <a:cs typeface="ＭＳ Ｐゴシック" charset="0"/>
              </a:rPr>
              <a:t>DISCUSSION</a:t>
            </a:r>
          </a:p>
        </p:txBody>
      </p:sp>
    </p:spTree>
    <p:extLst>
      <p:ext uri="{BB962C8B-B14F-4D97-AF65-F5344CB8AC3E}">
        <p14:creationId xmlns:p14="http://schemas.microsoft.com/office/powerpoint/2010/main" val="6127642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6122" y="0"/>
            <a:ext cx="9289672" cy="6858000"/>
          </a:xfrm>
          <a:prstGeom prst="rect">
            <a:avLst/>
          </a:prstGeom>
        </p:spPr>
      </p:pic>
      <p:sp>
        <p:nvSpPr>
          <p:cNvPr id="5" name="Rounded Rectangle 4"/>
          <p:cNvSpPr/>
          <p:nvPr/>
        </p:nvSpPr>
        <p:spPr>
          <a:xfrm>
            <a:off x="3048000" y="462459"/>
            <a:ext cx="6324600" cy="5675587"/>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914332">
              <a:defRPr/>
            </a:pPr>
            <a:endParaRPr lang="en-IE" sz="1900">
              <a:solidFill>
                <a:prstClr val="white"/>
              </a:solidFill>
              <a:latin typeface="Calibri"/>
            </a:endParaRPr>
          </a:p>
        </p:txBody>
      </p:sp>
      <p:sp>
        <p:nvSpPr>
          <p:cNvPr id="6" name="Rounded Rectangle 5"/>
          <p:cNvSpPr/>
          <p:nvPr/>
        </p:nvSpPr>
        <p:spPr>
          <a:xfrm>
            <a:off x="3581400" y="769891"/>
            <a:ext cx="5410200" cy="506073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914332">
              <a:defRPr/>
            </a:pPr>
            <a:endParaRPr lang="en-IE" sz="1900">
              <a:solidFill>
                <a:prstClr val="white"/>
              </a:solidFill>
              <a:latin typeface="Calibri"/>
            </a:endParaRPr>
          </a:p>
        </p:txBody>
      </p:sp>
      <p:sp>
        <p:nvSpPr>
          <p:cNvPr id="7" name="Rounded Rectangle 6"/>
          <p:cNvSpPr/>
          <p:nvPr/>
        </p:nvSpPr>
        <p:spPr>
          <a:xfrm>
            <a:off x="3962400" y="1139059"/>
            <a:ext cx="4572000" cy="432238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914332">
              <a:defRPr/>
            </a:pPr>
            <a:endParaRPr lang="en-IE" sz="1900">
              <a:solidFill>
                <a:prstClr val="white"/>
              </a:solidFill>
              <a:latin typeface="Calibri"/>
            </a:endParaRPr>
          </a:p>
        </p:txBody>
      </p:sp>
      <p:sp>
        <p:nvSpPr>
          <p:cNvPr id="50" name="TextBox 49"/>
          <p:cNvSpPr txBox="1"/>
          <p:nvPr/>
        </p:nvSpPr>
        <p:spPr>
          <a:xfrm>
            <a:off x="6586999" y="5034869"/>
            <a:ext cx="3995531" cy="861766"/>
          </a:xfrm>
          <a:prstGeom prst="rect">
            <a:avLst/>
          </a:prstGeom>
          <a:noFill/>
          <a:effectLst>
            <a:innerShdw blurRad="63500" dist="50800">
              <a:prstClr val="black">
                <a:alpha val="50000"/>
              </a:prstClr>
            </a:innerShdw>
          </a:effectLst>
        </p:spPr>
        <p:txBody>
          <a:bodyPr wrap="square" lIns="121912" tIns="60956" rIns="121912" bIns="60956" rtlCol="0">
            <a:spAutoFit/>
          </a:bodyPr>
          <a:lstStyle/>
          <a:p>
            <a:pPr algn="ctr" defTabSz="914332">
              <a:defRPr/>
            </a:pPr>
            <a:r>
              <a:rPr lang="en-IE" sz="4800" b="1" kern="2300" spc="300" dirty="0">
                <a:solidFill>
                  <a:srgbClr val="FFC000"/>
                </a:solidFill>
                <a:latin typeface="Letter Gothic Std" panose="020B0409020202030304" pitchFamily="49" charset="0"/>
              </a:rPr>
              <a:t>TRAINING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8982" y="4101927"/>
            <a:ext cx="2187458" cy="2756075"/>
          </a:xfrm>
          <a:prstGeom prst="rect">
            <a:avLst/>
          </a:prstGeom>
        </p:spPr>
      </p:pic>
      <p:pic>
        <p:nvPicPr>
          <p:cNvPr id="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5521" y="1524001"/>
            <a:ext cx="3134380" cy="3067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428861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6" presetClass="emph" presetSubtype="0" fill="hold" grpId="1" nodeType="withEffect">
                                  <p:stCondLst>
                                    <p:cond delay="0"/>
                                  </p:stCondLst>
                                  <p:childTnLst>
                                    <p:animScale>
                                      <p:cBhvr>
                                        <p:cTn id="12" dur="500" fill="hold"/>
                                        <p:tgtEl>
                                          <p:spTgt spid="5"/>
                                        </p:tgtEl>
                                      </p:cBhvr>
                                      <p:by x="500000" y="500000"/>
                                    </p:animScale>
                                  </p:childTnLst>
                                </p:cTn>
                              </p:par>
                              <p:par>
                                <p:cTn id="13" presetID="31" presetClass="entr" presetSubtype="0" fill="hold" grpId="0" nodeType="withEffect">
                                  <p:stCondLst>
                                    <p:cond delay="75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par>
                                <p:cTn id="19" presetID="6" presetClass="emph" presetSubtype="0" fill="hold" grpId="1" nodeType="withEffect">
                                  <p:stCondLst>
                                    <p:cond delay="750"/>
                                  </p:stCondLst>
                                  <p:childTnLst>
                                    <p:animScale>
                                      <p:cBhvr>
                                        <p:cTn id="20" dur="500" fill="hold"/>
                                        <p:tgtEl>
                                          <p:spTgt spid="6"/>
                                        </p:tgtEl>
                                      </p:cBhvr>
                                      <p:by x="500000" y="500000"/>
                                    </p:animScale>
                                  </p:childTnLst>
                                </p:cTn>
                              </p:par>
                              <p:par>
                                <p:cTn id="21" presetID="31" presetClass="entr" presetSubtype="0" fill="hold" grpId="0" nodeType="withEffect">
                                  <p:stCondLst>
                                    <p:cond delay="10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90"/>
                                          </p:val>
                                        </p:tav>
                                        <p:tav tm="100000">
                                          <p:val>
                                            <p:fltVal val="0"/>
                                          </p:val>
                                        </p:tav>
                                      </p:tavLst>
                                    </p:anim>
                                    <p:animEffect transition="in" filter="fade">
                                      <p:cBhvr>
                                        <p:cTn id="26" dur="500"/>
                                        <p:tgtEl>
                                          <p:spTgt spid="7"/>
                                        </p:tgtEl>
                                      </p:cBhvr>
                                    </p:animEffect>
                                  </p:childTnLst>
                                </p:cTn>
                              </p:par>
                              <p:par>
                                <p:cTn id="27" presetID="6" presetClass="emph" presetSubtype="0" fill="hold" grpId="1" nodeType="withEffect">
                                  <p:stCondLst>
                                    <p:cond delay="1000"/>
                                  </p:stCondLst>
                                  <p:childTnLst>
                                    <p:animScale>
                                      <p:cBhvr>
                                        <p:cTn id="28" dur="500" fill="hold"/>
                                        <p:tgtEl>
                                          <p:spTgt spid="7"/>
                                        </p:tgtEl>
                                      </p:cBhvr>
                                      <p:by x="500000" y="500000"/>
                                    </p:animScale>
                                  </p:childTnLst>
                                </p:cTn>
                              </p:par>
                              <p:par>
                                <p:cTn id="29" presetID="10" presetClass="exit" presetSubtype="0" fill="hold" grpId="0" nodeType="withEffect">
                                  <p:stCondLst>
                                    <p:cond delay="3000"/>
                                  </p:stCondLst>
                                  <p:childTnLst>
                                    <p:animEffect transition="out" filter="fade">
                                      <p:cBhvr>
                                        <p:cTn id="30" dur="3000"/>
                                        <p:tgtEl>
                                          <p:spTgt spid="50"/>
                                        </p:tgtEl>
                                      </p:cBhvr>
                                    </p:animEffect>
                                    <p:set>
                                      <p:cBhvr>
                                        <p:cTn id="31" dur="1" fill="hold">
                                          <p:stCondLst>
                                            <p:cond delay="2999"/>
                                          </p:stCondLst>
                                        </p:cTn>
                                        <p:tgtEl>
                                          <p:spTgt spid="50"/>
                                        </p:tgtEl>
                                        <p:attrNameLst>
                                          <p:attrName>style.visibility</p:attrName>
                                        </p:attrNameLst>
                                      </p:cBhvr>
                                      <p:to>
                                        <p:strVal val="hidden"/>
                                      </p:to>
                                    </p:set>
                                  </p:childTnLst>
                                </p:cTn>
                              </p:par>
                            </p:childTnLst>
                          </p:cTn>
                        </p:par>
                        <p:par>
                          <p:cTn id="32" fill="hold">
                            <p:stCondLst>
                              <p:cond delay="6000"/>
                            </p:stCondLst>
                            <p:childTnLst>
                              <p:par>
                                <p:cTn id="33" presetID="10" presetClass="exit" presetSubtype="0" fill="hold" nodeType="afterEffect">
                                  <p:stCondLst>
                                    <p:cond delay="0"/>
                                  </p:stCondLst>
                                  <p:childTnLst>
                                    <p:animEffect transition="out" filter="fade">
                                      <p:cBhvr>
                                        <p:cTn id="34" dur="2000"/>
                                        <p:tgtEl>
                                          <p:spTgt spid="3"/>
                                        </p:tgtEl>
                                      </p:cBhvr>
                                    </p:animEffect>
                                    <p:set>
                                      <p:cBhvr>
                                        <p:cTn id="35" dur="1" fill="hold">
                                          <p:stCondLst>
                                            <p:cond delay="1999"/>
                                          </p:stCondLst>
                                        </p:cTn>
                                        <p:tgtEl>
                                          <p:spTgt spid="3"/>
                                        </p:tgtEl>
                                        <p:attrNameLst>
                                          <p:attrName>style.visibility</p:attrName>
                                        </p:attrNameLst>
                                      </p:cBhvr>
                                      <p:to>
                                        <p:strVal val="hidden"/>
                                      </p:to>
                                    </p:set>
                                  </p:childTnLst>
                                </p:cTn>
                              </p:par>
                              <p:par>
                                <p:cTn id="36" presetID="10" presetClass="exit" presetSubtype="0" fill="hold" grpId="1" nodeType="withEffect">
                                  <p:stCondLst>
                                    <p:cond delay="3000"/>
                                  </p:stCondLst>
                                  <p:childTnLst>
                                    <p:animEffect transition="out" filter="fade">
                                      <p:cBhvr>
                                        <p:cTn id="37" dur="3000"/>
                                        <p:tgtEl>
                                          <p:spTgt spid="50"/>
                                        </p:tgtEl>
                                      </p:cBhvr>
                                    </p:animEffect>
                                    <p:set>
                                      <p:cBhvr>
                                        <p:cTn id="38" dur="1" fill="hold">
                                          <p:stCondLst>
                                            <p:cond delay="2999"/>
                                          </p:stCondLst>
                                        </p:cTn>
                                        <p:tgtEl>
                                          <p:spTgt spid="50"/>
                                        </p:tgtEl>
                                        <p:attrNameLst>
                                          <p:attrName>style.visibility</p:attrName>
                                        </p:attrNameLst>
                                      </p:cBhvr>
                                      <p:to>
                                        <p:strVal val="hidden"/>
                                      </p:to>
                                    </p:set>
                                  </p:childTnLst>
                                </p:cTn>
                              </p:par>
                              <p:par>
                                <p:cTn id="39" presetID="8" presetClass="emph" presetSubtype="0" fill="hold" nodeType="withEffect">
                                  <p:stCondLst>
                                    <p:cond delay="0"/>
                                  </p:stCondLst>
                                  <p:childTnLst>
                                    <p:animRot by="21600000">
                                      <p:cBhvr>
                                        <p:cTn id="40" dur="10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50" grpId="0"/>
      <p:bldP spid="50"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3328782" y="670364"/>
            <a:ext cx="5488564" cy="3739925"/>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IE" sz="1350">
              <a:solidFill>
                <a:prstClr val="white"/>
              </a:solidFill>
              <a:latin typeface="Calibri"/>
              <a:ea typeface="ＭＳ Ｐゴシック"/>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3974" y="925730"/>
            <a:ext cx="3087086" cy="2370501"/>
          </a:xfrm>
          <a:prstGeom prst="rect">
            <a:avLst/>
          </a:prstGeom>
        </p:spPr>
      </p:pic>
      <p:sp>
        <p:nvSpPr>
          <p:cNvPr id="15" name="TextBox 14"/>
          <p:cNvSpPr txBox="1"/>
          <p:nvPr/>
        </p:nvSpPr>
        <p:spPr>
          <a:xfrm>
            <a:off x="3328782" y="3084536"/>
            <a:ext cx="5488564" cy="1154162"/>
          </a:xfrm>
          <a:prstGeom prst="rect">
            <a:avLst/>
          </a:prstGeom>
          <a:noFill/>
          <a:effectLst>
            <a:innerShdw blurRad="63500" dist="50800">
              <a:prstClr val="black">
                <a:alpha val="50000"/>
              </a:prstClr>
            </a:innerShdw>
          </a:effectLst>
        </p:spPr>
        <p:txBody>
          <a:bodyPr wrap="square" rtlCol="0">
            <a:spAutoFit/>
          </a:bodyPr>
          <a:lstStyle/>
          <a:p>
            <a:pPr algn="ctr" defTabSz="685800" fontAlgn="base">
              <a:spcBef>
                <a:spcPct val="0"/>
              </a:spcBef>
              <a:spcAft>
                <a:spcPct val="0"/>
              </a:spcAft>
              <a:defRPr/>
            </a:pPr>
            <a:r>
              <a:rPr lang="en-IE" sz="3600" b="1" kern="2300" spc="225" dirty="0">
                <a:solidFill>
                  <a:prstClr val="white"/>
                </a:solidFill>
                <a:latin typeface="Letter Gothic Std" panose="020B0409020202030304" pitchFamily="49" charset="0"/>
                <a:ea typeface="ＭＳ Ｐゴシック"/>
              </a:rPr>
              <a:t>Dr. Ron Sheveland</a:t>
            </a:r>
          </a:p>
          <a:p>
            <a:pPr algn="ctr" defTabSz="685800" fontAlgn="base">
              <a:spcBef>
                <a:spcPct val="0"/>
              </a:spcBef>
              <a:spcAft>
                <a:spcPct val="0"/>
              </a:spcAft>
              <a:defRPr/>
            </a:pPr>
            <a:r>
              <a:rPr lang="en-IE" sz="3300" b="1" kern="2300" spc="225" dirty="0">
                <a:solidFill>
                  <a:srgbClr val="FFCD04"/>
                </a:solidFill>
                <a:latin typeface="Letter Gothic Std" panose="020B0409020202030304" pitchFamily="49" charset="0"/>
                <a:ea typeface="ＭＳ Ｐゴシック"/>
              </a:rPr>
              <a:t>www.i-training.info</a:t>
            </a:r>
          </a:p>
        </p:txBody>
      </p:sp>
    </p:spTree>
    <p:extLst>
      <p:ext uri="{BB962C8B-B14F-4D97-AF65-F5344CB8AC3E}">
        <p14:creationId xmlns:p14="http://schemas.microsoft.com/office/powerpoint/2010/main" val="3765182729"/>
      </p:ext>
    </p:extLst>
  </p:cSld>
  <p:clrMapOvr>
    <a:masterClrMapping/>
  </p:clrMapOvr>
  <p:transition/>
</p:sld>
</file>

<file path=ppt/theme/theme1.xml><?xml version="1.0" encoding="utf-8"?>
<a:theme xmlns:a="http://schemas.openxmlformats.org/drawingml/2006/main" name="2_06256168">
  <a:themeElements>
    <a:clrScheme name="Training Presentation">
      <a:dk1>
        <a:srgbClr val="000000"/>
      </a:dk1>
      <a:lt1>
        <a:srgbClr val="FFFFFF"/>
      </a:lt1>
      <a:dk2>
        <a:srgbClr val="000000"/>
      </a:dk2>
      <a:lt2>
        <a:srgbClr val="808080"/>
      </a:lt2>
      <a:accent1>
        <a:srgbClr val="A6D1D0"/>
      </a:accent1>
      <a:accent2>
        <a:srgbClr val="284C6A"/>
      </a:accent2>
      <a:accent3>
        <a:srgbClr val="FFFF99"/>
      </a:accent3>
      <a:accent4>
        <a:srgbClr val="FFCC99"/>
      </a:accent4>
      <a:accent5>
        <a:srgbClr val="AAE2CA"/>
      </a:accent5>
      <a:accent6>
        <a:srgbClr val="2D2DB9"/>
      </a:accent6>
      <a:hlink>
        <a:srgbClr val="CCCCFF"/>
      </a:hlink>
      <a:folHlink>
        <a:srgbClr val="B2B2B2"/>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oud skipper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oud skipper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oud skipper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oud skipper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oud skipper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oud skipper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oud skipper desig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06256168">
  <a:themeElements>
    <a:clrScheme name="Training Presentation">
      <a:dk1>
        <a:srgbClr val="000000"/>
      </a:dk1>
      <a:lt1>
        <a:srgbClr val="FFFFFF"/>
      </a:lt1>
      <a:dk2>
        <a:srgbClr val="000000"/>
      </a:dk2>
      <a:lt2>
        <a:srgbClr val="808080"/>
      </a:lt2>
      <a:accent1>
        <a:srgbClr val="A6D1D0"/>
      </a:accent1>
      <a:accent2>
        <a:srgbClr val="284C6A"/>
      </a:accent2>
      <a:accent3>
        <a:srgbClr val="FFFF99"/>
      </a:accent3>
      <a:accent4>
        <a:srgbClr val="FFCC99"/>
      </a:accent4>
      <a:accent5>
        <a:srgbClr val="AAE2CA"/>
      </a:accent5>
      <a:accent6>
        <a:srgbClr val="2D2DB9"/>
      </a:accent6>
      <a:hlink>
        <a:srgbClr val="CCCCFF"/>
      </a:hlink>
      <a:folHlink>
        <a:srgbClr val="B2B2B2"/>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oud skipper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oud skipper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oud skipper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oud skipper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oud skipper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oud skipper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oud skipper desig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06256168">
  <a:themeElements>
    <a:clrScheme name="Training Presentation">
      <a:dk1>
        <a:srgbClr val="000000"/>
      </a:dk1>
      <a:lt1>
        <a:srgbClr val="FFFFFF"/>
      </a:lt1>
      <a:dk2>
        <a:srgbClr val="000000"/>
      </a:dk2>
      <a:lt2>
        <a:srgbClr val="808080"/>
      </a:lt2>
      <a:accent1>
        <a:srgbClr val="A6D1D0"/>
      </a:accent1>
      <a:accent2>
        <a:srgbClr val="284C6A"/>
      </a:accent2>
      <a:accent3>
        <a:srgbClr val="FFFF99"/>
      </a:accent3>
      <a:accent4>
        <a:srgbClr val="FFCC99"/>
      </a:accent4>
      <a:accent5>
        <a:srgbClr val="AAE2CA"/>
      </a:accent5>
      <a:accent6>
        <a:srgbClr val="2D2DB9"/>
      </a:accent6>
      <a:hlink>
        <a:srgbClr val="CCCCFF"/>
      </a:hlink>
      <a:folHlink>
        <a:srgbClr val="B2B2B2"/>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oud skipper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oud skipper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oud skipper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oud skipper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oud skipper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oud skipper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oud skipper desig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Office Theme</Template>
  <TotalTime>13</TotalTime>
  <Words>668</Words>
  <Application>Microsoft Office PowerPoint</Application>
  <PresentationFormat>Widescreen</PresentationFormat>
  <Paragraphs>51</Paragraphs>
  <Slides>19</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19</vt:i4>
      </vt:variant>
    </vt:vector>
  </HeadingPairs>
  <TitlesOfParts>
    <vt:vector size="29" baseType="lpstr">
      <vt:lpstr>Arial</vt:lpstr>
      <vt:lpstr>Basic Sans Heavy SF</vt:lpstr>
      <vt:lpstr>Calibri</vt:lpstr>
      <vt:lpstr>Cooper Black</vt:lpstr>
      <vt:lpstr>Letter Gothic Std</vt:lpstr>
      <vt:lpstr>Times New Roman</vt:lpstr>
      <vt:lpstr>Trebuchet MS</vt:lpstr>
      <vt:lpstr>2_06256168</vt:lpstr>
      <vt:lpstr>1_06256168</vt:lpstr>
      <vt:lpstr>06256168</vt:lpstr>
      <vt:lpstr>PowerPoint Presentation</vt:lpstr>
      <vt:lpstr>PowerPoint Presentation</vt:lpstr>
      <vt:lpstr>  Phase #3  CONSECRATION  How to Cement Your  Loyalty to God   Nehemiah 10   </vt:lpstr>
      <vt:lpstr>PowerPoint Presentation</vt:lpstr>
      <vt:lpstr>PowerPoint Presentation</vt:lpstr>
      <vt:lpstr>PowerPoint Presentation</vt:lpstr>
      <vt:lpstr>PowerPoint Presentation</vt:lpstr>
      <vt:lpstr> We join together with our Christian brothers and sisters to publicly bind ourselves to a wholehearted commitment to the Lord. We endeavor to follow His Word and carefully obey all His commands, regulations and decrees.   In our homes we determine to recognize God's ownership over our families. We will therefore separate ourselves from worldly values and allegiances and recognize Christ's presence and Lordship. </vt:lpstr>
      <vt:lpstr>  In our business dealings we will make the sacrifices necessary to keep Christ and His principles foremost in our lives. We recognize the effect this commitment may have on the practices we follow, the hours we work and the income we receive.   In our church we renew our commitment to exalting God, building up fellow believers and reaching our world for Jesus Christ.</vt:lpstr>
      <vt:lpstr>PowerPoint Presentation</vt:lpstr>
      <vt:lpstr>1. What is commitment and what does it involve?  2. Are the focal points of commitment of the Israelites the focal points of commitment in your life? Would you be willing to sign a Commitment Contract with God?   </vt:lpstr>
      <vt:lpstr>3. Is it common for modern churches challenge their people to publicly make commitments like the Israelites did here? Should they? Should we?  </vt:lpstr>
      <vt:lpstr>4. In your opinion, which parts of their commitment were the hardest for them to make? Ask yourself, "What do I value most in life? Am I willing to sacrifice it to the Lord?"</vt:lpstr>
      <vt:lpstr>5. Take inventory of your possessions, and what you do with them. Take stock of your time, and how you spend it. Assess your abilities, and how you use them. What are the sacrifices you are willing to make to honor the Lord in these areas?</vt:lpstr>
      <vt:lpstr>6. Is tithing just for the Old Testament or is it for Christians today? If, like some people believe, tithing wasn’t required for the New Testament church, do you think early Christians were more or less generous than their OT counterparts?  </vt:lpstr>
      <vt:lpstr>  7. Memorize:   "Freely you have received, freely give." (Matthew 10:8)</vt:lpstr>
      <vt:lpstr>8. Can your group remember the words to the chorus, “I Surrender All.” If so, recite it together with the rest of the group. But only do so if you really mean it. You may also want to say the updated “covenant of commitment” together.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Sheveland</dc:creator>
  <cp:lastModifiedBy>Ron Sheveland</cp:lastModifiedBy>
  <cp:revision>2</cp:revision>
  <dcterms:created xsi:type="dcterms:W3CDTF">2020-10-07T20:13:15Z</dcterms:created>
  <dcterms:modified xsi:type="dcterms:W3CDTF">2025-02-18T19:12:09Z</dcterms:modified>
</cp:coreProperties>
</file>