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32" r:id="rId2"/>
    <p:sldMasterId id="2147483744" r:id="rId3"/>
  </p:sldMasterIdLst>
  <p:notesMasterIdLst>
    <p:notesMasterId r:id="rId34"/>
  </p:notesMasterIdLst>
  <p:sldIdLst>
    <p:sldId id="353" r:id="rId4"/>
    <p:sldId id="661" r:id="rId5"/>
    <p:sldId id="662" r:id="rId6"/>
    <p:sldId id="604" r:id="rId7"/>
    <p:sldId id="654" r:id="rId8"/>
    <p:sldId id="605" r:id="rId9"/>
    <p:sldId id="603" r:id="rId10"/>
    <p:sldId id="606" r:id="rId11"/>
    <p:sldId id="655" r:id="rId12"/>
    <p:sldId id="608" r:id="rId13"/>
    <p:sldId id="607" r:id="rId14"/>
    <p:sldId id="609" r:id="rId15"/>
    <p:sldId id="610" r:id="rId16"/>
    <p:sldId id="663" r:id="rId17"/>
    <p:sldId id="620" r:id="rId18"/>
    <p:sldId id="647" r:id="rId19"/>
    <p:sldId id="621" r:id="rId20"/>
    <p:sldId id="622" r:id="rId21"/>
    <p:sldId id="623" r:id="rId22"/>
    <p:sldId id="644" r:id="rId23"/>
    <p:sldId id="645" r:id="rId24"/>
    <p:sldId id="653" r:id="rId25"/>
    <p:sldId id="652" r:id="rId26"/>
    <p:sldId id="658" r:id="rId27"/>
    <p:sldId id="651" r:id="rId28"/>
    <p:sldId id="650" r:id="rId29"/>
    <p:sldId id="649" r:id="rId30"/>
    <p:sldId id="646" r:id="rId31"/>
    <p:sldId id="659" r:id="rId32"/>
    <p:sldId id="660" r:id="rId3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DFFF"/>
    <a:srgbClr val="964126"/>
    <a:srgbClr val="3A5C86"/>
    <a:srgbClr val="AE4B2C"/>
    <a:srgbClr val="498E44"/>
    <a:srgbClr val="663300"/>
    <a:srgbClr val="5D82CB"/>
    <a:srgbClr val="F7755F"/>
    <a:srgbClr val="FB3737"/>
    <a:srgbClr val="7895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3082" autoAdjust="0"/>
  </p:normalViewPr>
  <p:slideViewPr>
    <p:cSldViewPr>
      <p:cViewPr varScale="1">
        <p:scale>
          <a:sx n="146" d="100"/>
          <a:sy n="146" d="100"/>
        </p:scale>
        <p:origin x="594" y="34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74B391-0D6A-41C8-A248-3EB21F88FF76}" type="datetimeFigureOut">
              <a:rPr lang="en-US" smtClean="0"/>
              <a:t>2/4/2025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F47CB0-593E-43AD-A715-D5E7B9D7533B}" type="slidenum">
              <a:rPr lang="en-US" smtClean="0"/>
              <a:t>‹#›</a:t>
            </a:fld>
            <a:endParaRPr lang="en-US"/>
          </a:p>
        </p:txBody>
      </p:sp>
    </p:spTree>
    <p:extLst>
      <p:ext uri="{BB962C8B-B14F-4D97-AF65-F5344CB8AC3E}">
        <p14:creationId xmlns:p14="http://schemas.microsoft.com/office/powerpoint/2010/main" val="417633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738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80905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1192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9440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0367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75765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78369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58606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08012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08720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7641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7438C6-E1F8-2642-B9DE-1A74DD352162}"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4103623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68C9E0-C594-9743-8573-4D52DF499060}"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3051596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88546F-82ED-3141-A1C2-D9F7A6D6D4EC}"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1569526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4DB1FFA6-E068-1F43-83DC-CCA405B2D756}"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746748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9" name="Rectangle 6"/>
          <p:cNvSpPr>
            <a:spLocks noGrp="1" noChangeArrowheads="1"/>
          </p:cNvSpPr>
          <p:nvPr>
            <p:ph type="sldNum" sz="quarter" idx="12"/>
          </p:nvPr>
        </p:nvSpPr>
        <p:spPr>
          <a:ln/>
        </p:spPr>
        <p:txBody>
          <a:bodyPr/>
          <a:lstStyle>
            <a:lvl1pPr>
              <a:defRPr/>
            </a:lvl1pPr>
          </a:lstStyle>
          <a:p>
            <a:pPr>
              <a:defRPr/>
            </a:pPr>
            <a:fld id="{00CF66A0-C406-D441-B334-5C41263A477F}"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2752914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6"/>
          <p:cNvSpPr>
            <a:spLocks noGrp="1" noChangeArrowheads="1"/>
          </p:cNvSpPr>
          <p:nvPr>
            <p:ph type="sldNum" sz="quarter" idx="12"/>
          </p:nvPr>
        </p:nvSpPr>
        <p:spPr>
          <a:ln/>
        </p:spPr>
        <p:txBody>
          <a:bodyPr/>
          <a:lstStyle>
            <a:lvl1pPr>
              <a:defRPr/>
            </a:lvl1pPr>
          </a:lstStyle>
          <a:p>
            <a:pPr>
              <a:defRPr/>
            </a:pPr>
            <a:fld id="{C3E42857-C6D3-464B-BA58-8BC17E1AF5A9}"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1018155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4" name="Rectangle 6"/>
          <p:cNvSpPr>
            <a:spLocks noGrp="1" noChangeArrowheads="1"/>
          </p:cNvSpPr>
          <p:nvPr>
            <p:ph type="sldNum" sz="quarter" idx="12"/>
          </p:nvPr>
        </p:nvSpPr>
        <p:spPr>
          <a:ln/>
        </p:spPr>
        <p:txBody>
          <a:bodyPr/>
          <a:lstStyle>
            <a:lvl1pPr>
              <a:defRPr/>
            </a:lvl1pPr>
          </a:lstStyle>
          <a:p>
            <a:pPr>
              <a:defRPr/>
            </a:pPr>
            <a:fld id="{3A8CCB9C-A91A-1241-B205-644D35AAEED7}"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13267396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696974-0A51-5A48-A592-8E7380C61347}"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1546329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FA696E-1BA5-1946-9C2E-0281F8984179}"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17858758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35E47000-07E3-6C42-B35B-01C3DD02EA5A}"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39505411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8000"/>
              </a:solidFill>
              <a:latin typeface="Arial"/>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3E9FDC-877F-EE40-AB8C-67A7CF617E2B}" type="slidenum">
              <a:rPr lang="en-US">
                <a:solidFill>
                  <a:srgbClr val="008000"/>
                </a:solidFill>
                <a:latin typeface="Arial"/>
                <a:ea typeface="ＭＳ Ｐゴシック"/>
              </a:rPr>
              <a:pPr>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2605381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IE"/>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3081006280"/>
      </p:ext>
    </p:extLst>
  </p:cSld>
  <p:clrMapOvr>
    <a:masterClrMapping/>
  </p:clrMapOvr>
  <p:transition spd="slow" advClick="0" advTm="8000">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1782566375"/>
      </p:ext>
    </p:extLst>
  </p:cSld>
  <p:clrMapOvr>
    <a:masterClrMapping/>
  </p:clrMapOvr>
  <p:transition spd="slow" advClick="0" advTm="8000">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IE"/>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123341475"/>
      </p:ext>
    </p:extLst>
  </p:cSld>
  <p:clrMapOvr>
    <a:masterClrMapping/>
  </p:clrMapOvr>
  <p:transition spd="slow" advClick="0" advTm="8000">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1F892556-A3F9-45FD-9F6B-54CAA2874F53}" type="datetimeFigureOut">
              <a:rPr lang="en-IE" smtClean="0"/>
              <a:t>04/02/2025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123060141"/>
      </p:ext>
    </p:extLst>
  </p:cSld>
  <p:clrMapOvr>
    <a:masterClrMapping/>
  </p:clrMapOvr>
  <p:transition spd="slow" advClick="0" advTm="8000">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IE"/>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1F892556-A3F9-45FD-9F6B-54CAA2874F53}" type="datetimeFigureOut">
              <a:rPr lang="en-IE" smtClean="0"/>
              <a:t>04/02/2025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3557219869"/>
      </p:ext>
    </p:extLst>
  </p:cSld>
  <p:clrMapOvr>
    <a:masterClrMapping/>
  </p:clrMapOvr>
  <p:transition spd="slow" advClick="0" advTm="8000">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1F892556-A3F9-45FD-9F6B-54CAA2874F53}" type="datetimeFigureOut">
              <a:rPr lang="en-IE" smtClean="0"/>
              <a:t>04/02/2025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1689039503"/>
      </p:ext>
    </p:extLst>
  </p:cSld>
  <p:clrMapOvr>
    <a:masterClrMapping/>
  </p:clrMapOvr>
  <p:transition spd="slow" advClick="0" advTm="8000">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92556-A3F9-45FD-9F6B-54CAA2874F53}" type="datetimeFigureOut">
              <a:rPr lang="en-IE" smtClean="0"/>
              <a:t>04/02/2025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719157267"/>
      </p:ext>
    </p:extLst>
  </p:cSld>
  <p:clrMapOvr>
    <a:masterClrMapping/>
  </p:clrMapOvr>
  <p:transition spd="slow" advClick="0" advTm="8000">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IE"/>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F892556-A3F9-45FD-9F6B-54CAA2874F53}" type="datetimeFigureOut">
              <a:rPr lang="en-IE" smtClean="0"/>
              <a:t>04/02/2025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3956960702"/>
      </p:ext>
    </p:extLst>
  </p:cSld>
  <p:clrMapOvr>
    <a:masterClrMapping/>
  </p:clrMapOvr>
  <p:transition spd="slow" advClick="0" advTm="8000">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IE"/>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E"/>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F892556-A3F9-45FD-9F6B-54CAA2874F53}" type="datetimeFigureOut">
              <a:rPr lang="en-IE" smtClean="0"/>
              <a:t>04/02/2025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511295641"/>
      </p:ext>
    </p:extLst>
  </p:cSld>
  <p:clrMapOvr>
    <a:masterClrMapping/>
  </p:clrMapOvr>
  <p:transition spd="slow" advClick="0" advTm="8000">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2689996580"/>
      </p:ext>
    </p:extLst>
  </p:cSld>
  <p:clrMapOvr>
    <a:masterClrMapping/>
  </p:clrMapOvr>
  <p:transition spd="slow" advClick="0" advTm="8000">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1F892556-A3F9-45FD-9F6B-54CAA2874F53}" type="datetimeFigureOut">
              <a:rPr lang="en-IE" smtClean="0"/>
              <a:t>04/02/2025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C6E0F80-6168-4B56-9B55-31BA10675B9D}" type="slidenum">
              <a:rPr lang="en-IE" smtClean="0"/>
              <a:t>‹#›</a:t>
            </a:fld>
            <a:endParaRPr lang="en-IE"/>
          </a:p>
        </p:txBody>
      </p:sp>
    </p:spTree>
    <p:extLst>
      <p:ext uri="{BB962C8B-B14F-4D97-AF65-F5344CB8AC3E}">
        <p14:creationId xmlns:p14="http://schemas.microsoft.com/office/powerpoint/2010/main" val="17614312"/>
      </p:ext>
    </p:extLst>
  </p:cSld>
  <p:clrMapOvr>
    <a:masterClrMapping/>
  </p:clrMapOvr>
  <p:transition spd="slow" advClick="0" advTm="8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8C50C2-C279-42E0-A318-53C5650AD86D}" type="datetimeFigureOut">
              <a:rPr lang="en-US" smtClean="0">
                <a:solidFill>
                  <a:prstClr val="black">
                    <a:tint val="75000"/>
                  </a:prstClr>
                </a:solidFill>
                <a:latin typeface="Calibri"/>
              </a:rPr>
              <a:pPr/>
              <a:t>2/4/2025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4630A14-A9DE-4082-A728-2FB07FED711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703093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ea typeface="+mn-ea"/>
                <a:cs typeface="+mn-cs"/>
              </a:defRPr>
            </a:lvl1pPr>
          </a:lstStyle>
          <a:p>
            <a:pPr defTabSz="685800" fontAlgn="base">
              <a:spcBef>
                <a:spcPct val="0"/>
              </a:spcBef>
              <a:spcAft>
                <a:spcPct val="0"/>
              </a:spcAft>
              <a:defRPr/>
            </a:pPr>
            <a:endParaRPr lang="en-US">
              <a:solidFill>
                <a:srgbClr val="008000"/>
              </a:solidFill>
              <a:latin typeface="Arial"/>
              <a:ea typeface="ＭＳ Ｐゴシック"/>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ea typeface="+mn-ea"/>
                <a:cs typeface="+mn-cs"/>
              </a:defRPr>
            </a:lvl1pPr>
          </a:lstStyle>
          <a:p>
            <a:pPr defTabSz="685800" fontAlgn="base">
              <a:spcBef>
                <a:spcPct val="0"/>
              </a:spcBef>
              <a:spcAft>
                <a:spcPct val="0"/>
              </a:spcAft>
              <a:defRPr/>
            </a:pPr>
            <a:endParaRPr lang="en-US">
              <a:solidFill>
                <a:srgbClr val="008000"/>
              </a:solidFill>
              <a:latin typeface="Arial"/>
              <a:ea typeface="ＭＳ Ｐゴシック"/>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cs typeface="+mn-cs"/>
              </a:defRPr>
            </a:lvl1pPr>
          </a:lstStyle>
          <a:p>
            <a:pPr defTabSz="685800" fontAlgn="base">
              <a:spcBef>
                <a:spcPct val="0"/>
              </a:spcBef>
              <a:spcAft>
                <a:spcPct val="0"/>
              </a:spcAft>
              <a:defRPr/>
            </a:pPr>
            <a:fld id="{76874CA8-85DD-9C49-A172-6521733D5DF1}" type="slidenum">
              <a:rPr lang="en-US" smtClean="0">
                <a:solidFill>
                  <a:srgbClr val="008000"/>
                </a:solidFill>
                <a:latin typeface="Arial"/>
                <a:ea typeface="ＭＳ Ｐゴシック"/>
              </a:rPr>
              <a:pPr defTabSz="685800" fontAlgn="base">
                <a:spcBef>
                  <a:spcPct val="0"/>
                </a:spcBef>
                <a:spcAft>
                  <a:spcPct val="0"/>
                </a:spcAft>
                <a:defRPr/>
              </a:pPr>
              <a:t>‹#›</a:t>
            </a:fld>
            <a:endParaRPr lang="en-US">
              <a:solidFill>
                <a:srgbClr val="008000"/>
              </a:solidFill>
              <a:latin typeface="Arial"/>
              <a:ea typeface="ＭＳ Ｐゴシック"/>
            </a:endParaRPr>
          </a:p>
        </p:txBody>
      </p:sp>
    </p:spTree>
    <p:extLst>
      <p:ext uri="{BB962C8B-B14F-4D97-AF65-F5344CB8AC3E}">
        <p14:creationId xmlns:p14="http://schemas.microsoft.com/office/powerpoint/2010/main" val="248439471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3300">
          <a:solidFill>
            <a:schemeClr val="tx2"/>
          </a:solidFill>
          <a:latin typeface="+mj-lt"/>
          <a:ea typeface="+mj-ea"/>
          <a:cs typeface="ＭＳ Ｐゴシック" charset="0"/>
        </a:defRPr>
      </a:lvl1pPr>
      <a:lvl2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3300">
          <a:solidFill>
            <a:schemeClr val="tx2"/>
          </a:solidFill>
          <a:latin typeface="Arial" charset="0"/>
          <a:ea typeface="ＭＳ Ｐゴシック" charset="0"/>
          <a:cs typeface="ＭＳ Ｐゴシック" charset="0"/>
        </a:defRPr>
      </a:lvl5pPr>
      <a:lvl6pPr marL="342900" algn="ctr" rtl="0" fontAlgn="base">
        <a:spcBef>
          <a:spcPct val="0"/>
        </a:spcBef>
        <a:spcAft>
          <a:spcPct val="0"/>
        </a:spcAft>
        <a:defRPr sz="3300">
          <a:solidFill>
            <a:schemeClr val="tx2"/>
          </a:solidFill>
          <a:latin typeface="Arial" charset="0"/>
          <a:ea typeface="ＭＳ Ｐゴシック" charset="0"/>
        </a:defRPr>
      </a:lvl6pPr>
      <a:lvl7pPr marL="685800" algn="ctr" rtl="0" fontAlgn="base">
        <a:spcBef>
          <a:spcPct val="0"/>
        </a:spcBef>
        <a:spcAft>
          <a:spcPct val="0"/>
        </a:spcAft>
        <a:defRPr sz="3300">
          <a:solidFill>
            <a:schemeClr val="tx2"/>
          </a:solidFill>
          <a:latin typeface="Arial" charset="0"/>
          <a:ea typeface="ＭＳ Ｐゴシック" charset="0"/>
        </a:defRPr>
      </a:lvl7pPr>
      <a:lvl8pPr marL="1028700" algn="ctr" rtl="0" fontAlgn="base">
        <a:spcBef>
          <a:spcPct val="0"/>
        </a:spcBef>
        <a:spcAft>
          <a:spcPct val="0"/>
        </a:spcAft>
        <a:defRPr sz="3300">
          <a:solidFill>
            <a:schemeClr val="tx2"/>
          </a:solidFill>
          <a:latin typeface="Arial" charset="0"/>
          <a:ea typeface="ＭＳ Ｐゴシック" charset="0"/>
        </a:defRPr>
      </a:lvl8pPr>
      <a:lvl9pPr marL="1371600" algn="ctr" rtl="0" fontAlgn="base">
        <a:spcBef>
          <a:spcPct val="0"/>
        </a:spcBef>
        <a:spcAft>
          <a:spcPct val="0"/>
        </a:spcAft>
        <a:defRPr sz="3300">
          <a:solidFill>
            <a:schemeClr val="tx2"/>
          </a:solidFill>
          <a:latin typeface="Arial" charset="0"/>
          <a:ea typeface="ＭＳ Ｐゴシック"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ＭＳ Ｐゴシック" charset="0"/>
        </a:defRPr>
      </a:lvl1pPr>
      <a:lvl2pPr marL="557213" indent="-214313" algn="l" rtl="0" eaLnBrk="0" fontAlgn="base" hangingPunct="0">
        <a:spcBef>
          <a:spcPct val="20000"/>
        </a:spcBef>
        <a:spcAft>
          <a:spcPct val="0"/>
        </a:spcAft>
        <a:buChar char="–"/>
        <a:defRPr sz="2100">
          <a:solidFill>
            <a:schemeClr val="tx1"/>
          </a:solidFill>
          <a:latin typeface="+mn-lt"/>
          <a:ea typeface="+mn-ea"/>
        </a:defRPr>
      </a:lvl2pPr>
      <a:lvl3pPr marL="857250" indent="-171450" algn="l" rtl="0" eaLnBrk="0" fontAlgn="base" hangingPunct="0">
        <a:spcBef>
          <a:spcPct val="20000"/>
        </a:spcBef>
        <a:spcAft>
          <a:spcPct val="0"/>
        </a:spcAft>
        <a:buChar char="•"/>
        <a:defRPr sz="1800">
          <a:solidFill>
            <a:schemeClr val="tx1"/>
          </a:solidFill>
          <a:latin typeface="+mn-lt"/>
          <a:ea typeface="+mn-ea"/>
        </a:defRPr>
      </a:lvl3pPr>
      <a:lvl4pPr marL="1200150" indent="-171450" algn="l" rtl="0" eaLnBrk="0" fontAlgn="base" hangingPunct="0">
        <a:spcBef>
          <a:spcPct val="20000"/>
        </a:spcBef>
        <a:spcAft>
          <a:spcPct val="0"/>
        </a:spcAft>
        <a:buChar char="–"/>
        <a:defRPr sz="1500">
          <a:solidFill>
            <a:schemeClr val="tx1"/>
          </a:solidFill>
          <a:latin typeface="+mn-lt"/>
          <a:ea typeface="+mn-ea"/>
        </a:defRPr>
      </a:lvl4pPr>
      <a:lvl5pPr marL="1543050" indent="-171450" algn="l" rtl="0" eaLnBrk="0" fontAlgn="base" hangingPunct="0">
        <a:spcBef>
          <a:spcPct val="20000"/>
        </a:spcBef>
        <a:spcAft>
          <a:spcPct val="0"/>
        </a:spcAft>
        <a:buChar char="»"/>
        <a:defRPr sz="1500">
          <a:solidFill>
            <a:schemeClr val="tx1"/>
          </a:solidFill>
          <a:latin typeface="+mn-lt"/>
          <a:ea typeface="+mn-ea"/>
        </a:defRPr>
      </a:lvl5pPr>
      <a:lvl6pPr marL="1885950" indent="-171450" algn="l" rtl="0" fontAlgn="base">
        <a:spcBef>
          <a:spcPct val="20000"/>
        </a:spcBef>
        <a:spcAft>
          <a:spcPct val="0"/>
        </a:spcAft>
        <a:buChar char="»"/>
        <a:defRPr sz="1500">
          <a:solidFill>
            <a:schemeClr val="tx1"/>
          </a:solidFill>
          <a:latin typeface="+mn-lt"/>
          <a:ea typeface="+mn-ea"/>
        </a:defRPr>
      </a:lvl6pPr>
      <a:lvl7pPr marL="2228850" indent="-171450" algn="l" rtl="0" fontAlgn="base">
        <a:spcBef>
          <a:spcPct val="20000"/>
        </a:spcBef>
        <a:spcAft>
          <a:spcPct val="0"/>
        </a:spcAft>
        <a:buChar char="»"/>
        <a:defRPr sz="1500">
          <a:solidFill>
            <a:schemeClr val="tx1"/>
          </a:solidFill>
          <a:latin typeface="+mn-lt"/>
          <a:ea typeface="+mn-ea"/>
        </a:defRPr>
      </a:lvl7pPr>
      <a:lvl8pPr marL="2571750" indent="-171450" algn="l" rtl="0" fontAlgn="base">
        <a:spcBef>
          <a:spcPct val="20000"/>
        </a:spcBef>
        <a:spcAft>
          <a:spcPct val="0"/>
        </a:spcAft>
        <a:buChar char="»"/>
        <a:defRPr sz="1500">
          <a:solidFill>
            <a:schemeClr val="tx1"/>
          </a:solidFill>
          <a:latin typeface="+mn-lt"/>
          <a:ea typeface="+mn-ea"/>
        </a:defRPr>
      </a:lvl8pPr>
      <a:lvl9pPr marL="2914650" indent="-171450" algn="l" rtl="0" fontAlgn="base">
        <a:spcBef>
          <a:spcPct val="20000"/>
        </a:spcBef>
        <a:spcAft>
          <a:spcPct val="0"/>
        </a:spcAft>
        <a:buChar char="»"/>
        <a:defRPr sz="150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F892556-A3F9-45FD-9F6B-54CAA2874F53}" type="datetimeFigureOut">
              <a:rPr lang="en-IE" smtClean="0"/>
              <a:t>04/02/2025</a:t>
            </a:fld>
            <a:endParaRPr lang="en-IE"/>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C6E0F80-6168-4B56-9B55-31BA10675B9D}" type="slidenum">
              <a:rPr lang="en-IE" smtClean="0"/>
              <a:t>‹#›</a:t>
            </a:fld>
            <a:endParaRPr lang="en-IE"/>
          </a:p>
        </p:txBody>
      </p:sp>
    </p:spTree>
    <p:extLst>
      <p:ext uri="{BB962C8B-B14F-4D97-AF65-F5344CB8AC3E}">
        <p14:creationId xmlns:p14="http://schemas.microsoft.com/office/powerpoint/2010/main" val="174539868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spd="slow" advClick="0" advTm="8000">
    <p:push dir="u"/>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7.png"/><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63AD93E-C59D-0FEB-0C1B-8D3AA7502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89672" cy="5143500"/>
          </a:xfrm>
          <a:prstGeom prst="rect">
            <a:avLst/>
          </a:prstGeom>
        </p:spPr>
      </p:pic>
      <p:sp>
        <p:nvSpPr>
          <p:cNvPr id="6" name="TextBox 5"/>
          <p:cNvSpPr txBox="1"/>
          <p:nvPr/>
        </p:nvSpPr>
        <p:spPr>
          <a:xfrm>
            <a:off x="342901" y="149310"/>
            <a:ext cx="2476501" cy="707886"/>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Impact" pitchFamily="34" charset="0"/>
                <a:ea typeface="+mn-ea"/>
                <a:cs typeface="+mn-cs"/>
              </a:rPr>
              <a:t>Phase # 2</a:t>
            </a:r>
          </a:p>
        </p:txBody>
      </p:sp>
      <p:sp>
        <p:nvSpPr>
          <p:cNvPr id="7" name="TextBox 6"/>
          <p:cNvSpPr txBox="1"/>
          <p:nvPr/>
        </p:nvSpPr>
        <p:spPr>
          <a:xfrm>
            <a:off x="762000" y="2057402"/>
            <a:ext cx="7543800" cy="1938992"/>
          </a:xfrm>
          <a:prstGeom prst="rect">
            <a:avLst/>
          </a:prstGeom>
          <a:noFill/>
        </p:spPr>
        <p:txBody>
          <a:bodyPr wrap="square"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Impact" pitchFamily="34" charset="0"/>
                <a:ea typeface="+mn-ea"/>
                <a:cs typeface="+mn-cs"/>
              </a:rPr>
              <a:t>How to Saturate Your</a:t>
            </a:r>
          </a:p>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Impact" pitchFamily="34" charset="0"/>
                <a:ea typeface="+mn-ea"/>
                <a:cs typeface="+mn-cs"/>
              </a:rPr>
              <a:t> Mission with Prayer</a:t>
            </a:r>
          </a:p>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prstClr val="black"/>
                </a:solidFill>
                <a:effectLst/>
                <a:uLnTx/>
                <a:uFillTx/>
                <a:latin typeface="Calibri"/>
                <a:ea typeface="+mn-ea"/>
                <a:cs typeface="+mn-cs"/>
              </a:rPr>
              <a:t>Neh. 1:5-10</a:t>
            </a:r>
          </a:p>
        </p:txBody>
      </p:sp>
      <p:sp>
        <p:nvSpPr>
          <p:cNvPr id="9" name="Rectangle 8"/>
          <p:cNvSpPr/>
          <p:nvPr/>
        </p:nvSpPr>
        <p:spPr>
          <a:xfrm>
            <a:off x="241479" y="666750"/>
            <a:ext cx="8915400" cy="1631216"/>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0" b="0" i="0" u="none" strike="noStrike" kern="1200" cap="none" spc="0" normalizeH="0" baseline="0" noProof="0" dirty="0">
                <a:ln w="12700">
                  <a:solidFill>
                    <a:srgbClr val="1F497D">
                      <a:satMod val="155000"/>
                    </a:srgbClr>
                  </a:solidFill>
                  <a:prstDash val="solid"/>
                </a:ln>
                <a:solidFill>
                  <a:srgbClr val="E2D68E"/>
                </a:solidFill>
                <a:effectLst>
                  <a:outerShdw blurRad="41275" dist="20320" dir="1800000" algn="tl" rotWithShape="0">
                    <a:srgbClr val="000000">
                      <a:alpha val="40000"/>
                    </a:srgbClr>
                  </a:outerShdw>
                </a:effectLst>
                <a:uLnTx/>
                <a:uFillTx/>
                <a:latin typeface="Calibri"/>
                <a:ea typeface="+mn-ea"/>
                <a:cs typeface="+mn-cs"/>
              </a:rPr>
              <a:t>INTERCESSION</a:t>
            </a:r>
          </a:p>
        </p:txBody>
      </p:sp>
      <p:sp>
        <p:nvSpPr>
          <p:cNvPr id="11" name="Rectangle 10">
            <a:extLst>
              <a:ext uri="{FF2B5EF4-FFF2-40B4-BE49-F238E27FC236}">
                <a16:creationId xmlns:a16="http://schemas.microsoft.com/office/drawing/2014/main" id="{69B7959A-B34A-C866-743D-C372CE8E8754}"/>
              </a:ext>
            </a:extLst>
          </p:cNvPr>
          <p:cNvSpPr/>
          <p:nvPr/>
        </p:nvSpPr>
        <p:spPr>
          <a:xfrm>
            <a:off x="1981206" y="4347859"/>
            <a:ext cx="7460867" cy="646331"/>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Calibri"/>
                <a:ea typeface="+mn-ea"/>
                <a:cs typeface="+mn-cs"/>
              </a:rPr>
              <a:t>The 8 Phases of Strategic Action</a:t>
            </a:r>
          </a:p>
        </p:txBody>
      </p:sp>
      <p:pic>
        <p:nvPicPr>
          <p:cNvPr id="2" name="Picture 1">
            <a:extLst>
              <a:ext uri="{FF2B5EF4-FFF2-40B4-BE49-F238E27FC236}">
                <a16:creationId xmlns:a16="http://schemas.microsoft.com/office/drawing/2014/main" id="{01D518C3-40D8-3E55-23CD-AAEE804E1D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152401" y="3204509"/>
            <a:ext cx="3393237" cy="1938992"/>
          </a:xfrm>
          <a:prstGeom prst="rect">
            <a:avLst/>
          </a:prstGeom>
        </p:spPr>
      </p:pic>
    </p:spTree>
    <p:extLst>
      <p:ext uri="{BB962C8B-B14F-4D97-AF65-F5344CB8AC3E}">
        <p14:creationId xmlns:p14="http://schemas.microsoft.com/office/powerpoint/2010/main" val="3548936569"/>
      </p:ext>
    </p:extLst>
  </p:cSld>
  <p:clrMapOvr>
    <a:masterClrMapping/>
  </p:clrMapOvr>
  <p:transition spd="slow" advClick="0"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sp>
        <p:nvSpPr>
          <p:cNvPr id="4" name="TextBox 3">
            <a:extLst>
              <a:ext uri="{FF2B5EF4-FFF2-40B4-BE49-F238E27FC236}">
                <a16:creationId xmlns:a16="http://schemas.microsoft.com/office/drawing/2014/main" id="{1331101E-85EF-D298-222C-BFD384AD2A53}"/>
              </a:ext>
            </a:extLst>
          </p:cNvPr>
          <p:cNvSpPr txBox="1"/>
          <p:nvPr/>
        </p:nvSpPr>
        <p:spPr>
          <a:xfrm>
            <a:off x="152400" y="209550"/>
            <a:ext cx="8915400" cy="4340612"/>
          </a:xfrm>
          <a:prstGeom prst="rect">
            <a:avLst/>
          </a:prstGeom>
          <a:noFill/>
        </p:spPr>
        <p:txBody>
          <a:bodyPr wrap="square" rtlCol="0">
            <a:spAutoFit/>
          </a:bodyPr>
          <a:lstStyle/>
          <a:p>
            <a:pPr marL="0" marR="0">
              <a:lnSpc>
                <a:spcPct val="115000"/>
              </a:lnSpc>
              <a:spcBef>
                <a:spcPts val="0"/>
              </a:spcBef>
              <a:spcAft>
                <a:spcPts val="0"/>
              </a:spcAft>
              <a:tabLst>
                <a:tab pos="228600" algn="l"/>
              </a:tabLst>
            </a:pPr>
            <a:r>
              <a:rPr lang="en-US" sz="2600" b="1" spc="-30" dirty="0">
                <a:solidFill>
                  <a:srgbClr val="0070C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Nehemiah 1:5  </a:t>
            </a:r>
            <a:r>
              <a:rPr lang="en-US" sz="2400" b="1" spc="-3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And I said, “O Lord God of heaven, the great and awesome God who keeps covenant and steadfast love with those who love him and keep his commandments, </a:t>
            </a:r>
            <a:r>
              <a:rPr lang="en-US" sz="2400" b="1" spc="-30" baseline="300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400" b="1" spc="-3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let your ear be attentive and your eyes open, to hear the prayer of your servant that I now pray before you day and night for the people of Israel your servants, confessing the sins of the people of Israel, which we have sinned against you. Even I and my father's house have sinned. </a:t>
            </a:r>
            <a:r>
              <a:rPr lang="en-US" sz="2400" b="1" spc="-30" baseline="300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US" sz="2400" b="1" spc="-3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We have acted very corruptly against you and have not kept the commandments, the statutes, and the rules that you commanded your servant Moses. </a:t>
            </a:r>
            <a:endParaRPr lang="en-US" sz="2400" dirty="0"/>
          </a:p>
        </p:txBody>
      </p:sp>
    </p:spTree>
    <p:extLst>
      <p:ext uri="{BB962C8B-B14F-4D97-AF65-F5344CB8AC3E}">
        <p14:creationId xmlns:p14="http://schemas.microsoft.com/office/powerpoint/2010/main" val="160415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sp>
        <p:nvSpPr>
          <p:cNvPr id="4" name="TextBox 3">
            <a:extLst>
              <a:ext uri="{FF2B5EF4-FFF2-40B4-BE49-F238E27FC236}">
                <a16:creationId xmlns:a16="http://schemas.microsoft.com/office/drawing/2014/main" id="{1331101E-85EF-D298-222C-BFD384AD2A53}"/>
              </a:ext>
            </a:extLst>
          </p:cNvPr>
          <p:cNvSpPr txBox="1"/>
          <p:nvPr/>
        </p:nvSpPr>
        <p:spPr>
          <a:xfrm>
            <a:off x="152400" y="209550"/>
            <a:ext cx="8915400" cy="5041380"/>
          </a:xfrm>
          <a:prstGeom prst="rect">
            <a:avLst/>
          </a:prstGeom>
          <a:noFill/>
        </p:spPr>
        <p:txBody>
          <a:bodyPr wrap="square" rtlCol="0">
            <a:spAutoFit/>
          </a:bodyPr>
          <a:lstStyle/>
          <a:p>
            <a:pPr marL="0" marR="0">
              <a:lnSpc>
                <a:spcPct val="115000"/>
              </a:lnSpc>
              <a:spcBef>
                <a:spcPts val="0"/>
              </a:spcBef>
              <a:spcAft>
                <a:spcPts val="0"/>
              </a:spcAft>
              <a:tabLst>
                <a:tab pos="228600" algn="l"/>
              </a:tabLst>
            </a:pPr>
            <a:r>
              <a:rPr lang="en-US" sz="2400" b="1" spc="-30" baseline="300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8</a:t>
            </a:r>
            <a:r>
              <a:rPr lang="en-US" sz="2400" b="1" spc="-3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Remember the word that you commanded your servant Moses, saying, ‘If you are unfaithful, I will scatter you among the peoples, </a:t>
            </a:r>
            <a:r>
              <a:rPr lang="en-US" sz="2400" b="1" spc="-30" baseline="300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9</a:t>
            </a:r>
            <a:r>
              <a:rPr lang="en-US" sz="2400" b="1" spc="-3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but if you return to me and keep my commandments and do them, though your outcasts are in the uttermost parts of heaven, from there I will gather them and bring them to the place that I have chosen, to make my name dwell there.’ </a:t>
            </a:r>
            <a:r>
              <a:rPr lang="en-US" sz="2400" b="1" spc="-30" baseline="300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10</a:t>
            </a:r>
            <a:r>
              <a:rPr lang="en-US" sz="2400" b="1" spc="-3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They are your servants and your people, whom you have redeemed by your great power and by your strong hand. </a:t>
            </a:r>
            <a:r>
              <a:rPr lang="en-US" sz="2400" b="1" spc="-30" baseline="300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11</a:t>
            </a:r>
            <a:r>
              <a:rPr lang="en-US" sz="2400" b="1" spc="-3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O Lord, let your ear be attentive to the prayer of your servant, and to the prayer of your servants who delight to fear your name, and give success to your servant today, and grant him mercy in the sight of this man.” Now I was cupbearer to the king.</a:t>
            </a:r>
            <a:endParaRPr lang="en-US" sz="2400" b="1"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1175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 y="4234152"/>
            <a:ext cx="9144000" cy="909348"/>
          </a:xfrm>
          <a:prstGeom prst="rect">
            <a:avLst/>
          </a:prstGeom>
        </p:spPr>
      </p:pic>
      <p:sp>
        <p:nvSpPr>
          <p:cNvPr id="2" name="Rectangle 1"/>
          <p:cNvSpPr/>
          <p:nvPr/>
        </p:nvSpPr>
        <p:spPr>
          <a:xfrm>
            <a:off x="-28575" y="1033276"/>
            <a:ext cx="9144000" cy="1692771"/>
          </a:xfrm>
          <a:prstGeom prst="rect">
            <a:avLst/>
          </a:prstGeom>
        </p:spPr>
        <p:txBody>
          <a:bodyPr wrap="square">
            <a:spAutoFit/>
          </a:bodyPr>
          <a:lstStyle/>
          <a:p>
            <a:pPr marL="857250" indent="-857250" algn="ctr">
              <a:buFontTx/>
              <a:buAutoNum type="romanUcPeriod"/>
            </a:pPr>
            <a:r>
              <a:rPr lang="en-US" sz="6000" b="1" dirty="0">
                <a:solidFill>
                  <a:srgbClr val="4F81BD">
                    <a:lumMod val="75000"/>
                  </a:srgbClr>
                </a:solidFill>
                <a:latin typeface="Arial"/>
                <a:ea typeface="Times New Roman"/>
              </a:rPr>
              <a:t>ADORATION:</a:t>
            </a:r>
          </a:p>
          <a:p>
            <a:pPr algn="ctr"/>
            <a:r>
              <a:rPr lang="en-US" sz="4400" dirty="0">
                <a:solidFill>
                  <a:srgbClr val="008000"/>
                </a:solidFill>
                <a:latin typeface="Arial"/>
                <a:ea typeface="Times New Roman"/>
              </a:rPr>
              <a:t>Proclaiming God’s Character</a:t>
            </a:r>
            <a:endParaRPr lang="en-US" sz="4400" dirty="0">
              <a:solidFill>
                <a:srgbClr val="008000"/>
              </a:solidFill>
              <a:latin typeface="Arial"/>
              <a:ea typeface="ＭＳ Ｐゴシック"/>
            </a:endParaRPr>
          </a:p>
        </p:txBody>
      </p:sp>
    </p:spTree>
    <p:extLst>
      <p:ext uri="{BB962C8B-B14F-4D97-AF65-F5344CB8AC3E}">
        <p14:creationId xmlns:p14="http://schemas.microsoft.com/office/powerpoint/2010/main" val="3317609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his arms outstretched&#10;&#10;Description automatically generated">
            <a:extLst>
              <a:ext uri="{FF2B5EF4-FFF2-40B4-BE49-F238E27FC236}">
                <a16:creationId xmlns:a16="http://schemas.microsoft.com/office/drawing/2014/main" id="{BF6376E3-49B6-D572-2E48-BAB151065B68}"/>
              </a:ext>
            </a:extLst>
          </p:cNvPr>
          <p:cNvPicPr>
            <a:picLocks noChangeAspect="1"/>
          </p:cNvPicPr>
          <p:nvPr/>
        </p:nvPicPr>
        <p:blipFill>
          <a:blip r:embed="rId2">
            <a:extLst>
              <a:ext uri="{28A0092B-C50C-407E-A947-70E740481C1C}">
                <a14:useLocalDpi xmlns:a14="http://schemas.microsoft.com/office/drawing/2010/main" val="0"/>
              </a:ext>
            </a:extLst>
          </a:blip>
          <a:srcRect b="1747"/>
          <a:stretch/>
        </p:blipFill>
        <p:spPr>
          <a:xfrm>
            <a:off x="20" y="10"/>
            <a:ext cx="9143980" cy="5143490"/>
          </a:xfrm>
          <a:prstGeom prst="rect">
            <a:avLst/>
          </a:prstGeom>
          <a:noFill/>
        </p:spPr>
      </p:pic>
    </p:spTree>
    <p:extLst>
      <p:ext uri="{BB962C8B-B14F-4D97-AF65-F5344CB8AC3E}">
        <p14:creationId xmlns:p14="http://schemas.microsoft.com/office/powerpoint/2010/main" val="21536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 y="4234152"/>
            <a:ext cx="9144000" cy="909348"/>
          </a:xfrm>
          <a:prstGeom prst="rect">
            <a:avLst/>
          </a:prstGeom>
        </p:spPr>
      </p:pic>
      <p:sp>
        <p:nvSpPr>
          <p:cNvPr id="2" name="Rectangle 1"/>
          <p:cNvSpPr/>
          <p:nvPr/>
        </p:nvSpPr>
        <p:spPr>
          <a:xfrm>
            <a:off x="0" y="1033276"/>
            <a:ext cx="9144000" cy="1692771"/>
          </a:xfrm>
          <a:prstGeom prst="rect">
            <a:avLst/>
          </a:prstGeom>
        </p:spPr>
        <p:txBody>
          <a:bodyPr wrap="square">
            <a:spAutoFit/>
          </a:bodyPr>
          <a:lstStyle/>
          <a:p>
            <a:pPr algn="ctr"/>
            <a:r>
              <a:rPr lang="en-US" sz="6000" b="1" dirty="0">
                <a:solidFill>
                  <a:srgbClr val="4F81BD">
                    <a:lumMod val="75000"/>
                  </a:srgbClr>
                </a:solidFill>
                <a:latin typeface="Arial"/>
                <a:ea typeface="Times New Roman"/>
              </a:rPr>
              <a:t>II.	AFFIRMATION:</a:t>
            </a:r>
          </a:p>
          <a:p>
            <a:pPr algn="ctr"/>
            <a:r>
              <a:rPr lang="en-US" sz="4400" dirty="0">
                <a:solidFill>
                  <a:srgbClr val="008000"/>
                </a:solidFill>
                <a:latin typeface="Arial"/>
                <a:ea typeface="Times New Roman"/>
              </a:rPr>
              <a:t>Claiming God’s Promises</a:t>
            </a:r>
            <a:endParaRPr lang="en-US" sz="4400" dirty="0">
              <a:solidFill>
                <a:srgbClr val="008000"/>
              </a:solidFill>
              <a:latin typeface="Arial"/>
              <a:ea typeface="ＭＳ Ｐゴシック"/>
            </a:endParaRPr>
          </a:p>
        </p:txBody>
      </p:sp>
    </p:spTree>
    <p:extLst>
      <p:ext uri="{BB962C8B-B14F-4D97-AF65-F5344CB8AC3E}">
        <p14:creationId xmlns:p14="http://schemas.microsoft.com/office/powerpoint/2010/main" val="2327058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p:txBody>
          <a:bodyPr/>
          <a:lstStyle/>
          <a:p>
            <a:pPr eaLnBrk="1" hangingPunct="1"/>
            <a:endParaRPr lang="en-US">
              <a:latin typeface="Arial" charset="0"/>
              <a:ea typeface="ＭＳ Ｐゴシック" charset="0"/>
            </a:endParaRPr>
          </a:p>
        </p:txBody>
      </p:sp>
      <p:pic>
        <p:nvPicPr>
          <p:cNvPr id="5089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p:blipFill>
        <p:spPr>
          <a:xfrm>
            <a:off x="0" y="-5953"/>
            <a:ext cx="9144000" cy="5153026"/>
          </a:xfrm>
          <a:noFill/>
        </p:spPr>
      </p:pic>
    </p:spTree>
    <p:extLst>
      <p:ext uri="{BB962C8B-B14F-4D97-AF65-F5344CB8AC3E}">
        <p14:creationId xmlns:p14="http://schemas.microsoft.com/office/powerpoint/2010/main" val="366924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 y="4234152"/>
            <a:ext cx="9144000" cy="909348"/>
          </a:xfrm>
          <a:prstGeom prst="rect">
            <a:avLst/>
          </a:prstGeom>
        </p:spPr>
      </p:pic>
      <p:sp>
        <p:nvSpPr>
          <p:cNvPr id="2" name="Rectangle 1"/>
          <p:cNvSpPr/>
          <p:nvPr/>
        </p:nvSpPr>
        <p:spPr>
          <a:xfrm>
            <a:off x="0" y="1033276"/>
            <a:ext cx="9144000" cy="1692771"/>
          </a:xfrm>
          <a:prstGeom prst="rect">
            <a:avLst/>
          </a:prstGeom>
        </p:spPr>
        <p:txBody>
          <a:bodyPr wrap="square">
            <a:spAutoFit/>
          </a:bodyPr>
          <a:lstStyle/>
          <a:p>
            <a:pPr algn="ctr"/>
            <a:r>
              <a:rPr lang="en-US" sz="6000" b="1" dirty="0">
                <a:solidFill>
                  <a:srgbClr val="4F81BD">
                    <a:lumMod val="75000"/>
                  </a:srgbClr>
                </a:solidFill>
                <a:latin typeface="Arial"/>
                <a:ea typeface="Times New Roman"/>
              </a:rPr>
              <a:t>III.	CONFESSION:</a:t>
            </a:r>
          </a:p>
          <a:p>
            <a:pPr algn="ctr"/>
            <a:r>
              <a:rPr lang="en-US" sz="4400" dirty="0">
                <a:solidFill>
                  <a:srgbClr val="008000"/>
                </a:solidFill>
                <a:latin typeface="Arial"/>
                <a:ea typeface="ＭＳ Ｐゴシック"/>
              </a:rPr>
              <a:t>Acting on God’s Mercy</a:t>
            </a:r>
          </a:p>
        </p:txBody>
      </p:sp>
    </p:spTree>
    <p:extLst>
      <p:ext uri="{BB962C8B-B14F-4D97-AF65-F5344CB8AC3E}">
        <p14:creationId xmlns:p14="http://schemas.microsoft.com/office/powerpoint/2010/main" val="2293692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kneeling in the desert&#10;&#10;Description automatically generated">
            <a:extLst>
              <a:ext uri="{FF2B5EF4-FFF2-40B4-BE49-F238E27FC236}">
                <a16:creationId xmlns:a16="http://schemas.microsoft.com/office/drawing/2014/main" id="{AE0248DD-F0D8-2784-FCD4-9EFF3558DFB6}"/>
              </a:ext>
            </a:extLst>
          </p:cNvPr>
          <p:cNvPicPr>
            <a:picLocks noChangeAspect="1"/>
          </p:cNvPicPr>
          <p:nvPr/>
        </p:nvPicPr>
        <p:blipFill>
          <a:blip r:embed="rId2">
            <a:extLst>
              <a:ext uri="{28A0092B-C50C-407E-A947-70E740481C1C}">
                <a14:useLocalDpi xmlns:a14="http://schemas.microsoft.com/office/drawing/2010/main" val="0"/>
              </a:ext>
            </a:extLst>
          </a:blip>
          <a:srcRect t="1747"/>
          <a:stretch/>
        </p:blipFill>
        <p:spPr>
          <a:xfrm>
            <a:off x="20" y="10"/>
            <a:ext cx="9143980" cy="5143490"/>
          </a:xfrm>
          <a:prstGeom prst="rect">
            <a:avLst/>
          </a:prstGeom>
          <a:noFill/>
        </p:spPr>
      </p:pic>
    </p:spTree>
    <p:extLst>
      <p:ext uri="{BB962C8B-B14F-4D97-AF65-F5344CB8AC3E}">
        <p14:creationId xmlns:p14="http://schemas.microsoft.com/office/powerpoint/2010/main" val="221528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 y="4234152"/>
            <a:ext cx="9144000" cy="909348"/>
          </a:xfrm>
          <a:prstGeom prst="rect">
            <a:avLst/>
          </a:prstGeom>
        </p:spPr>
      </p:pic>
      <p:sp>
        <p:nvSpPr>
          <p:cNvPr id="2" name="Rectangle 1"/>
          <p:cNvSpPr/>
          <p:nvPr/>
        </p:nvSpPr>
        <p:spPr>
          <a:xfrm>
            <a:off x="0" y="1033276"/>
            <a:ext cx="9144000" cy="1692771"/>
          </a:xfrm>
          <a:prstGeom prst="rect">
            <a:avLst/>
          </a:prstGeom>
        </p:spPr>
        <p:txBody>
          <a:bodyPr wrap="square">
            <a:spAutoFit/>
          </a:bodyPr>
          <a:lstStyle/>
          <a:p>
            <a:pPr algn="ctr"/>
            <a:r>
              <a:rPr lang="en-US" sz="6000" b="1" dirty="0">
                <a:solidFill>
                  <a:srgbClr val="4F81BD">
                    <a:lumMod val="75000"/>
                  </a:srgbClr>
                </a:solidFill>
                <a:latin typeface="Arial"/>
                <a:ea typeface="Times New Roman"/>
              </a:rPr>
              <a:t>IV.	 PETITION:</a:t>
            </a:r>
          </a:p>
          <a:p>
            <a:pPr algn="ctr"/>
            <a:r>
              <a:rPr lang="en-US" sz="4400" dirty="0">
                <a:solidFill>
                  <a:srgbClr val="008000"/>
                </a:solidFill>
                <a:latin typeface="Arial"/>
                <a:ea typeface="ＭＳ Ｐゴシック"/>
              </a:rPr>
              <a:t>Asking for God’s Power</a:t>
            </a:r>
          </a:p>
        </p:txBody>
      </p:sp>
    </p:spTree>
    <p:extLst>
      <p:ext uri="{BB962C8B-B14F-4D97-AF65-F5344CB8AC3E}">
        <p14:creationId xmlns:p14="http://schemas.microsoft.com/office/powerpoint/2010/main" val="2946174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t="1077" b="1077"/>
          <a:stretch/>
        </p:blipFill>
        <p:spPr>
          <a:xfrm>
            <a:off x="0" y="-15940"/>
            <a:ext cx="9175851" cy="5170621"/>
          </a:xfrm>
          <a:prstGeom prst="rect">
            <a:avLst/>
          </a:prstGeom>
        </p:spPr>
      </p:pic>
    </p:spTree>
    <p:extLst>
      <p:ext uri="{BB962C8B-B14F-4D97-AF65-F5344CB8AC3E}">
        <p14:creationId xmlns:p14="http://schemas.microsoft.com/office/powerpoint/2010/main" val="330730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 y="-27158"/>
            <a:ext cx="9142862" cy="519846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 y="4234152"/>
            <a:ext cx="9144000" cy="909348"/>
          </a:xfrm>
          <a:prstGeom prst="rect">
            <a:avLst/>
          </a:prstGeom>
        </p:spPr>
      </p:pic>
      <p:sp>
        <p:nvSpPr>
          <p:cNvPr id="2" name="Rectangle 1"/>
          <p:cNvSpPr/>
          <p:nvPr/>
        </p:nvSpPr>
        <p:spPr>
          <a:xfrm>
            <a:off x="0" y="1033276"/>
            <a:ext cx="9144000" cy="1692771"/>
          </a:xfrm>
          <a:prstGeom prst="rect">
            <a:avLst/>
          </a:prstGeom>
        </p:spPr>
        <p:txBody>
          <a:bodyPr wrap="square">
            <a:spAutoFit/>
          </a:bodyPr>
          <a:lstStyle/>
          <a:p>
            <a:pPr algn="ctr"/>
            <a:r>
              <a:rPr lang="en-US" sz="6000" b="1" dirty="0">
                <a:solidFill>
                  <a:srgbClr val="4F81BD">
                    <a:lumMod val="75000"/>
                  </a:srgbClr>
                </a:solidFill>
                <a:latin typeface="Arial"/>
                <a:ea typeface="Times New Roman"/>
              </a:rPr>
              <a:t>V.	ANTICIPATION:</a:t>
            </a:r>
          </a:p>
          <a:p>
            <a:pPr algn="ctr"/>
            <a:r>
              <a:rPr lang="en-US" sz="4400" dirty="0">
                <a:solidFill>
                  <a:srgbClr val="008000"/>
                </a:solidFill>
                <a:latin typeface="Arial"/>
                <a:ea typeface="ＭＳ Ｐゴシック"/>
              </a:rPr>
              <a:t>Waiting for God’s Timing</a:t>
            </a:r>
          </a:p>
        </p:txBody>
      </p:sp>
    </p:spTree>
    <p:extLst>
      <p:ext uri="{BB962C8B-B14F-4D97-AF65-F5344CB8AC3E}">
        <p14:creationId xmlns:p14="http://schemas.microsoft.com/office/powerpoint/2010/main" val="1063091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t="781" b="781"/>
          <a:stretch/>
        </p:blipFill>
        <p:spPr>
          <a:xfrm>
            <a:off x="10" y="-12241"/>
            <a:ext cx="9144000" cy="5167993"/>
          </a:xfrm>
          <a:prstGeom prst="rect">
            <a:avLst/>
          </a:prstGeom>
          <a:noFill/>
        </p:spPr>
      </p:pic>
    </p:spTree>
    <p:extLst>
      <p:ext uri="{BB962C8B-B14F-4D97-AF65-F5344CB8AC3E}">
        <p14:creationId xmlns:p14="http://schemas.microsoft.com/office/powerpoint/2010/main" val="3990460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4" y="0"/>
            <a:ext cx="9152764" cy="513857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p:blipFill>
        <p:spPr>
          <a:xfrm>
            <a:off x="-381000" y="57150"/>
            <a:ext cx="9753600" cy="3429000"/>
          </a:xfrm>
          <a:prstGeom prst="rect">
            <a:avLst/>
          </a:prstGeom>
        </p:spPr>
      </p:pic>
      <p:sp>
        <p:nvSpPr>
          <p:cNvPr id="2" name="Title 2">
            <a:extLst>
              <a:ext uri="{FF2B5EF4-FFF2-40B4-BE49-F238E27FC236}">
                <a16:creationId xmlns:a16="http://schemas.microsoft.com/office/drawing/2014/main" id="{F172C48B-BA74-7CD0-C7F5-DA555FC9E611}"/>
              </a:ext>
            </a:extLst>
          </p:cNvPr>
          <p:cNvSpPr txBox="1">
            <a:spLocks/>
          </p:cNvSpPr>
          <p:nvPr/>
        </p:nvSpPr>
        <p:spPr>
          <a:xfrm>
            <a:off x="152400" y="3867150"/>
            <a:ext cx="8990400" cy="110251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j-ea"/>
                <a:cs typeface="+mj-cs"/>
              </a:rPr>
              <a:t>You can do these by yourself, but it would be better to discuss them with your family or a small group.</a:t>
            </a:r>
            <a:br>
              <a:rPr kumimoji="0" lang="en-US" sz="3200" b="0" i="0" u="none" strike="noStrike" kern="1200" cap="none" spc="0" normalizeH="0" baseline="0" noProof="0" dirty="0">
                <a:ln>
                  <a:noFill/>
                </a:ln>
                <a:solidFill>
                  <a:prstClr val="black"/>
                </a:solidFill>
                <a:effectLst/>
                <a:uLnTx/>
                <a:uFillTx/>
                <a:latin typeface="Calibri"/>
                <a:ea typeface="+mj-ea"/>
                <a:cs typeface="+mj-cs"/>
              </a:rPr>
            </a:br>
            <a:br>
              <a:rPr kumimoji="0" lang="en-US" sz="3200" b="0" i="0" u="none" strike="noStrike" kern="1200" cap="none" spc="0" normalizeH="0" baseline="0" noProof="0" dirty="0">
                <a:ln>
                  <a:noFill/>
                </a:ln>
                <a:solidFill>
                  <a:prstClr val="black"/>
                </a:solidFill>
                <a:effectLst/>
                <a:uLnTx/>
                <a:uFillTx/>
                <a:latin typeface="Calibri"/>
                <a:ea typeface="+mj-ea"/>
                <a:cs typeface="+mj-cs"/>
              </a:rPr>
            </a:br>
            <a:endParaRPr kumimoji="0" lang="en-US" sz="32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398151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4" y="0"/>
            <a:ext cx="9152764" cy="5138578"/>
          </a:xfrm>
          <a:prstGeom prst="rect">
            <a:avLst/>
          </a:prstGeom>
        </p:spPr>
      </p:pic>
      <p:sp>
        <p:nvSpPr>
          <p:cNvPr id="3" name="Title 2"/>
          <p:cNvSpPr>
            <a:spLocks noGrp="1"/>
          </p:cNvSpPr>
          <p:nvPr>
            <p:ph type="ctrTitle"/>
          </p:nvPr>
        </p:nvSpPr>
        <p:spPr>
          <a:xfrm>
            <a:off x="680218" y="2018029"/>
            <a:ext cx="7772400" cy="1102519"/>
          </a:xfrm>
        </p:spPr>
        <p:txBody>
          <a:bodyPr>
            <a:noAutofit/>
          </a:bodyPr>
          <a:lstStyle/>
          <a:p>
            <a:pPr algn="l"/>
            <a:r>
              <a:rPr lang="en-US" sz="3200" b="1" dirty="0"/>
              <a:t>1.	Describe your times of praying alone and with others. In what ways are those prayer times wonderful? In what ways do they need improvement?</a:t>
            </a:r>
            <a:br>
              <a:rPr lang="en-US" sz="3200" dirty="0"/>
            </a:br>
            <a:br>
              <a:rPr lang="en-US" sz="3200" dirty="0"/>
            </a:br>
            <a:endParaRPr lang="en-US" sz="3200" dirty="0"/>
          </a:p>
        </p:txBody>
      </p:sp>
      <p:pic>
        <p:nvPicPr>
          <p:cNvPr id="2" name="Picture 1">
            <a:extLst>
              <a:ext uri="{FF2B5EF4-FFF2-40B4-BE49-F238E27FC236}">
                <a16:creationId xmlns:a16="http://schemas.microsoft.com/office/drawing/2014/main" id="{06CEB263-8677-9911-73C8-BF1FCB9CC8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16309" y="3530697"/>
            <a:ext cx="3581400" cy="1259086"/>
          </a:xfrm>
          <a:prstGeom prst="rect">
            <a:avLst/>
          </a:prstGeom>
        </p:spPr>
      </p:pic>
    </p:spTree>
    <p:extLst>
      <p:ext uri="{BB962C8B-B14F-4D97-AF65-F5344CB8AC3E}">
        <p14:creationId xmlns:p14="http://schemas.microsoft.com/office/powerpoint/2010/main" val="778678969"/>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4" y="0"/>
            <a:ext cx="9152764" cy="5138578"/>
          </a:xfrm>
          <a:prstGeom prst="rect">
            <a:avLst/>
          </a:prstGeom>
        </p:spPr>
      </p:pic>
      <p:sp>
        <p:nvSpPr>
          <p:cNvPr id="3" name="Title 2"/>
          <p:cNvSpPr>
            <a:spLocks noGrp="1"/>
          </p:cNvSpPr>
          <p:nvPr>
            <p:ph type="ctrTitle"/>
          </p:nvPr>
        </p:nvSpPr>
        <p:spPr>
          <a:xfrm>
            <a:off x="838200" y="1234242"/>
            <a:ext cx="7772400" cy="1102519"/>
          </a:xfrm>
        </p:spPr>
        <p:txBody>
          <a:bodyPr>
            <a:noAutofit/>
          </a:bodyPr>
          <a:lstStyle/>
          <a:p>
            <a:pPr algn="l"/>
            <a:br>
              <a:rPr lang="en-US" sz="3200" dirty="0"/>
            </a:br>
            <a:br>
              <a:rPr lang="en-US" sz="3200" dirty="0"/>
            </a:br>
            <a:r>
              <a:rPr lang="en-US" sz="3200" b="1" dirty="0"/>
              <a:t>2.  What are some good reasons for beginning our prayers with praise? Quickly make a list of 20 things about God that you can praise Him for.</a:t>
            </a:r>
            <a:br>
              <a:rPr lang="en-US" sz="3200" b="1" dirty="0"/>
            </a:br>
            <a:endParaRPr lang="en-US" sz="3200" b="1" dirty="0"/>
          </a:p>
        </p:txBody>
      </p:sp>
      <p:pic>
        <p:nvPicPr>
          <p:cNvPr id="2" name="Picture 1">
            <a:extLst>
              <a:ext uri="{FF2B5EF4-FFF2-40B4-BE49-F238E27FC236}">
                <a16:creationId xmlns:a16="http://schemas.microsoft.com/office/drawing/2014/main" id="{F6300A24-A65B-95F2-AD1A-3CBF74E435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895600" y="3714750"/>
            <a:ext cx="3136055" cy="1102519"/>
          </a:xfrm>
          <a:prstGeom prst="rect">
            <a:avLst/>
          </a:prstGeom>
        </p:spPr>
      </p:pic>
    </p:spTree>
    <p:extLst>
      <p:ext uri="{BB962C8B-B14F-4D97-AF65-F5344CB8AC3E}">
        <p14:creationId xmlns:p14="http://schemas.microsoft.com/office/powerpoint/2010/main" val="3882079083"/>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4" y="0"/>
            <a:ext cx="9152764" cy="5138578"/>
          </a:xfrm>
          <a:prstGeom prst="rect">
            <a:avLst/>
          </a:prstGeom>
        </p:spPr>
      </p:pic>
      <p:sp>
        <p:nvSpPr>
          <p:cNvPr id="3" name="Title 2"/>
          <p:cNvSpPr>
            <a:spLocks noGrp="1"/>
          </p:cNvSpPr>
          <p:nvPr>
            <p:ph type="ctrTitle"/>
          </p:nvPr>
        </p:nvSpPr>
        <p:spPr>
          <a:xfrm>
            <a:off x="375418" y="3104279"/>
            <a:ext cx="8382000" cy="1102519"/>
          </a:xfrm>
        </p:spPr>
        <p:txBody>
          <a:bodyPr>
            <a:noAutofit/>
          </a:bodyPr>
          <a:lstStyle/>
          <a:p>
            <a:pPr algn="l"/>
            <a:r>
              <a:rPr lang="en-US" sz="3200" b="1" dirty="0"/>
              <a:t>3.  Under the subject of confession, three types of confession were mentioned: personal, people, and predecessors. This is a new concept for some Christians. How might these three aspects be emphasized in your personal and group prayers?</a:t>
            </a:r>
            <a:br>
              <a:rPr lang="en-US" sz="3200" dirty="0"/>
            </a:br>
            <a:r>
              <a:rPr lang="en-US" sz="3200" dirty="0"/>
              <a:t>.</a:t>
            </a:r>
            <a:br>
              <a:rPr lang="en-US" sz="3200" dirty="0"/>
            </a:br>
            <a:endParaRPr lang="en-US" sz="3200" dirty="0"/>
          </a:p>
        </p:txBody>
      </p:sp>
      <p:pic>
        <p:nvPicPr>
          <p:cNvPr id="2" name="Picture 1">
            <a:extLst>
              <a:ext uri="{FF2B5EF4-FFF2-40B4-BE49-F238E27FC236}">
                <a16:creationId xmlns:a16="http://schemas.microsoft.com/office/drawing/2014/main" id="{2098ED00-7423-718F-8365-F7327E266E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743200" y="347342"/>
            <a:ext cx="3352800" cy="1178719"/>
          </a:xfrm>
          <a:prstGeom prst="rect">
            <a:avLst/>
          </a:prstGeom>
        </p:spPr>
      </p:pic>
    </p:spTree>
    <p:extLst>
      <p:ext uri="{BB962C8B-B14F-4D97-AF65-F5344CB8AC3E}">
        <p14:creationId xmlns:p14="http://schemas.microsoft.com/office/powerpoint/2010/main" val="2248225434"/>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4" y="0"/>
            <a:ext cx="9152764" cy="5138578"/>
          </a:xfrm>
          <a:prstGeom prst="rect">
            <a:avLst/>
          </a:prstGeom>
        </p:spPr>
      </p:pic>
      <p:sp>
        <p:nvSpPr>
          <p:cNvPr id="3" name="Title 2"/>
          <p:cNvSpPr>
            <a:spLocks noGrp="1"/>
          </p:cNvSpPr>
          <p:nvPr>
            <p:ph type="ctrTitle"/>
          </p:nvPr>
        </p:nvSpPr>
        <p:spPr>
          <a:xfrm>
            <a:off x="609600" y="1733550"/>
            <a:ext cx="8229601" cy="1102519"/>
          </a:xfrm>
        </p:spPr>
        <p:txBody>
          <a:bodyPr>
            <a:noAutofit/>
          </a:bodyPr>
          <a:lstStyle/>
          <a:p>
            <a:pPr algn="l"/>
            <a:r>
              <a:rPr lang="en-US" sz="3200" b="1" dirty="0"/>
              <a:t>4.  Will you, like Nehemiah, diligently pray for success? Pray about those needs using Nehemiah’s prayer as your guide. If you are in a group, have people pray short prayers of  “Adoration” first. Then after a few minutes, move to “Affirmation” and so forth.</a:t>
            </a:r>
            <a:br>
              <a:rPr lang="en-US" sz="3200" dirty="0"/>
            </a:br>
            <a:r>
              <a:rPr lang="en-US" sz="3200" dirty="0"/>
              <a:t>.</a:t>
            </a:r>
            <a:br>
              <a:rPr lang="en-US" sz="3200" dirty="0"/>
            </a:br>
            <a:endParaRPr lang="en-US" sz="3200" dirty="0"/>
          </a:p>
        </p:txBody>
      </p:sp>
      <p:pic>
        <p:nvPicPr>
          <p:cNvPr id="2" name="Picture 1">
            <a:extLst>
              <a:ext uri="{FF2B5EF4-FFF2-40B4-BE49-F238E27FC236}">
                <a16:creationId xmlns:a16="http://schemas.microsoft.com/office/drawing/2014/main" id="{8D737991-2F28-19D8-BCE4-75A6B3B4DF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85800" y="3714750"/>
            <a:ext cx="2971800" cy="1044774"/>
          </a:xfrm>
          <a:prstGeom prst="rect">
            <a:avLst/>
          </a:prstGeom>
        </p:spPr>
      </p:pic>
    </p:spTree>
    <p:extLst>
      <p:ext uri="{BB962C8B-B14F-4D97-AF65-F5344CB8AC3E}">
        <p14:creationId xmlns:p14="http://schemas.microsoft.com/office/powerpoint/2010/main" val="42236462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4" y="0"/>
            <a:ext cx="9152764" cy="5138578"/>
          </a:xfrm>
          <a:prstGeom prst="rect">
            <a:avLst/>
          </a:prstGeom>
        </p:spPr>
      </p:pic>
      <p:sp>
        <p:nvSpPr>
          <p:cNvPr id="3" name="Title 2"/>
          <p:cNvSpPr>
            <a:spLocks noGrp="1"/>
          </p:cNvSpPr>
          <p:nvPr>
            <p:ph type="ctrTitle"/>
          </p:nvPr>
        </p:nvSpPr>
        <p:spPr>
          <a:xfrm>
            <a:off x="685800" y="1657350"/>
            <a:ext cx="8229601" cy="1102519"/>
          </a:xfrm>
        </p:spPr>
        <p:txBody>
          <a:bodyPr>
            <a:noAutofit/>
          </a:bodyPr>
          <a:lstStyle/>
          <a:p>
            <a:pPr algn="l"/>
            <a:r>
              <a:rPr lang="en-US" sz="3200" dirty="0"/>
              <a:t> </a:t>
            </a:r>
            <a:br>
              <a:rPr lang="en-US" sz="3200" dirty="0"/>
            </a:br>
            <a:r>
              <a:rPr lang="en-US" sz="3200" dirty="0"/>
              <a:t> </a:t>
            </a:r>
            <a:br>
              <a:rPr lang="en-US" sz="3200" dirty="0"/>
            </a:br>
            <a:r>
              <a:rPr lang="en-US" sz="3400" b="1" dirty="0"/>
              <a:t>Adoration: </a:t>
            </a:r>
            <a:r>
              <a:rPr lang="en-US" sz="3400" dirty="0"/>
              <a:t>Proclaiming God’s Character</a:t>
            </a:r>
            <a:br>
              <a:rPr lang="en-US" sz="3400" dirty="0"/>
            </a:br>
            <a:r>
              <a:rPr lang="en-US" sz="3400" b="1" dirty="0"/>
              <a:t>Affirmation: </a:t>
            </a:r>
            <a:r>
              <a:rPr lang="en-US" sz="3400" dirty="0"/>
              <a:t>Claiming God’s Promises</a:t>
            </a:r>
            <a:br>
              <a:rPr lang="en-US" sz="3400" dirty="0"/>
            </a:br>
            <a:r>
              <a:rPr lang="en-US" sz="3400" b="1" dirty="0"/>
              <a:t>Confession: </a:t>
            </a:r>
            <a:r>
              <a:rPr lang="en-US" sz="3400" dirty="0"/>
              <a:t>Acting on God’s Mercy</a:t>
            </a:r>
            <a:br>
              <a:rPr lang="en-US" sz="3400" dirty="0"/>
            </a:br>
            <a:r>
              <a:rPr lang="en-US" sz="3400" b="1" dirty="0"/>
              <a:t>Petition: </a:t>
            </a:r>
            <a:r>
              <a:rPr lang="en-US" sz="3400" dirty="0"/>
              <a:t>Asking for God’s Power</a:t>
            </a:r>
            <a:br>
              <a:rPr lang="en-US" sz="3400" dirty="0"/>
            </a:br>
            <a:r>
              <a:rPr lang="en-US" sz="3400" b="1" dirty="0"/>
              <a:t>Anticipation: </a:t>
            </a:r>
            <a:r>
              <a:rPr lang="en-US" sz="3400" dirty="0"/>
              <a:t>Waiting for God’s Timing</a:t>
            </a:r>
            <a:br>
              <a:rPr lang="en-US" sz="3400" dirty="0"/>
            </a:br>
            <a:r>
              <a:rPr lang="en-US" sz="3200" dirty="0"/>
              <a:t>.</a:t>
            </a:r>
            <a:br>
              <a:rPr lang="en-US" sz="3200" dirty="0"/>
            </a:br>
            <a:endParaRPr lang="en-US" sz="3200" dirty="0"/>
          </a:p>
        </p:txBody>
      </p:sp>
      <p:pic>
        <p:nvPicPr>
          <p:cNvPr id="2" name="Picture 1">
            <a:extLst>
              <a:ext uri="{FF2B5EF4-FFF2-40B4-BE49-F238E27FC236}">
                <a16:creationId xmlns:a16="http://schemas.microsoft.com/office/drawing/2014/main" id="{B7186601-1C78-87CE-B639-F7EA8B7CCF3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09118" y="4095750"/>
            <a:ext cx="2514600" cy="884039"/>
          </a:xfrm>
          <a:prstGeom prst="rect">
            <a:avLst/>
          </a:prstGeom>
        </p:spPr>
      </p:pic>
    </p:spTree>
    <p:extLst>
      <p:ext uri="{BB962C8B-B14F-4D97-AF65-F5344CB8AC3E}">
        <p14:creationId xmlns:p14="http://schemas.microsoft.com/office/powerpoint/2010/main" val="2465301785"/>
      </p:ext>
    </p:extLst>
  </p:cSld>
  <p:clrMapOvr>
    <a:masterClrMapping/>
  </p:clrMapOvr>
  <mc:AlternateContent xmlns:mc="http://schemas.openxmlformats.org/markup-compatibility/2006" xmlns:p14="http://schemas.microsoft.com/office/powerpoint/2010/main">
    <mc:Choice Requires="p14">
      <p:transition spd="slow" p14:dur="2000" advClick="0" advTm="7000"/>
    </mc:Choice>
    <mc:Fallback xmlns="">
      <p:transition spd="slow"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53580-B8BA-5561-1E04-FD45ABF7B004}"/>
              </a:ext>
            </a:extLst>
          </p:cNvPr>
          <p:cNvSpPr>
            <a:spLocks noGrp="1"/>
          </p:cNvSpPr>
          <p:nvPr>
            <p:ph type="title"/>
          </p:nvPr>
        </p:nvSpPr>
        <p:spPr/>
        <p:txBody>
          <a:bodyPr/>
          <a:lstStyle/>
          <a:p>
            <a:endParaRPr lang="en-US"/>
          </a:p>
        </p:txBody>
      </p:sp>
      <p:pic>
        <p:nvPicPr>
          <p:cNvPr id="5" name="Content Placeholder 4" descr="A group of people kneeling on the floor&#10;&#10;Description automatically generated">
            <a:extLst>
              <a:ext uri="{FF2B5EF4-FFF2-40B4-BE49-F238E27FC236}">
                <a16:creationId xmlns:a16="http://schemas.microsoft.com/office/drawing/2014/main" id="{1159CEB9-06A9-5161-E784-B9086A5A87A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476250"/>
            <a:ext cx="9144000" cy="6096000"/>
          </a:xfrm>
        </p:spPr>
      </p:pic>
      <p:pic>
        <p:nvPicPr>
          <p:cNvPr id="6" name="nothing-like-a-celebration_fJOEB8Hd">
            <a:hlinkClick r:id="" action="ppaction://media"/>
            <a:extLst>
              <a:ext uri="{FF2B5EF4-FFF2-40B4-BE49-F238E27FC236}">
                <a16:creationId xmlns:a16="http://schemas.microsoft.com/office/drawing/2014/main" id="{42839C07-80BB-50D9-2EB6-6430CA56A30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186" y="5924882"/>
            <a:ext cx="609600" cy="609600"/>
          </a:xfrm>
          <a:prstGeom prst="rect">
            <a:avLst/>
          </a:prstGeom>
        </p:spPr>
      </p:pic>
    </p:spTree>
    <p:extLst>
      <p:ext uri="{BB962C8B-B14F-4D97-AF65-F5344CB8AC3E}">
        <p14:creationId xmlns:p14="http://schemas.microsoft.com/office/powerpoint/2010/main" val="3078049880"/>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standing together with hands together&#10;&#10;Description automatically generated">
            <a:extLst>
              <a:ext uri="{FF2B5EF4-FFF2-40B4-BE49-F238E27FC236}">
                <a16:creationId xmlns:a16="http://schemas.microsoft.com/office/drawing/2014/main" id="{948C1669-447D-2D73-0A5D-2684E84078C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747"/>
          <a:stretch/>
        </p:blipFill>
        <p:spPr>
          <a:xfrm>
            <a:off x="20" y="10"/>
            <a:ext cx="9143980" cy="5143490"/>
          </a:xfrm>
          <a:noFill/>
        </p:spPr>
      </p:pic>
    </p:spTree>
    <p:extLst>
      <p:ext uri="{BB962C8B-B14F-4D97-AF65-F5344CB8AC3E}">
        <p14:creationId xmlns:p14="http://schemas.microsoft.com/office/powerpoint/2010/main" val="4182532187"/>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and person praying&#10;&#10;Description automatically generated">
            <a:extLst>
              <a:ext uri="{FF2B5EF4-FFF2-40B4-BE49-F238E27FC236}">
                <a16:creationId xmlns:a16="http://schemas.microsoft.com/office/drawing/2014/main" id="{B7E0CB58-AA1D-D176-DD97-78262BAD007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747"/>
          <a:stretch/>
        </p:blipFill>
        <p:spPr>
          <a:xfrm>
            <a:off x="20" y="10"/>
            <a:ext cx="9143980" cy="5143490"/>
          </a:xfrm>
          <a:noFill/>
        </p:spPr>
      </p:pic>
    </p:spTree>
    <p:extLst>
      <p:ext uri="{BB962C8B-B14F-4D97-AF65-F5344CB8AC3E}">
        <p14:creationId xmlns:p14="http://schemas.microsoft.com/office/powerpoint/2010/main" val="72622588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kneeling on the floor&#10;&#10;Description automatically generated">
            <a:extLst>
              <a:ext uri="{FF2B5EF4-FFF2-40B4-BE49-F238E27FC236}">
                <a16:creationId xmlns:a16="http://schemas.microsoft.com/office/drawing/2014/main" id="{211060B2-6019-6010-B70E-30488F66A13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747"/>
          <a:stretch/>
        </p:blipFill>
        <p:spPr>
          <a:xfrm>
            <a:off x="20" y="10"/>
            <a:ext cx="9143980" cy="5143490"/>
          </a:xfrm>
          <a:noFill/>
        </p:spPr>
      </p:pic>
    </p:spTree>
    <p:extLst>
      <p:ext uri="{BB962C8B-B14F-4D97-AF65-F5344CB8AC3E}">
        <p14:creationId xmlns:p14="http://schemas.microsoft.com/office/powerpoint/2010/main" val="387626739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standing in a grassy area&#10;&#10;Description automatically generated">
            <a:extLst>
              <a:ext uri="{FF2B5EF4-FFF2-40B4-BE49-F238E27FC236}">
                <a16:creationId xmlns:a16="http://schemas.microsoft.com/office/drawing/2014/main" id="{D04DB6AB-5A6D-6D71-02F7-EAC9A1AFA69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747"/>
          <a:stretch/>
        </p:blipFill>
        <p:spPr>
          <a:xfrm>
            <a:off x="20" y="10"/>
            <a:ext cx="9143980" cy="5143490"/>
          </a:xfrm>
          <a:noFill/>
        </p:spPr>
      </p:pic>
    </p:spTree>
    <p:extLst>
      <p:ext uri="{BB962C8B-B14F-4D97-AF65-F5344CB8AC3E}">
        <p14:creationId xmlns:p14="http://schemas.microsoft.com/office/powerpoint/2010/main" val="332241850"/>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and person praying in a living room&#10;&#10;Description automatically generated">
            <a:extLst>
              <a:ext uri="{FF2B5EF4-FFF2-40B4-BE49-F238E27FC236}">
                <a16:creationId xmlns:a16="http://schemas.microsoft.com/office/drawing/2014/main" id="{6E5DFEF8-344B-C128-BF92-9B858D97659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747"/>
          <a:stretch/>
        </p:blipFill>
        <p:spPr>
          <a:xfrm>
            <a:off x="20" y="10"/>
            <a:ext cx="9143980" cy="5143490"/>
          </a:xfrm>
          <a:noFill/>
        </p:spPr>
      </p:pic>
    </p:spTree>
    <p:extLst>
      <p:ext uri="{BB962C8B-B14F-4D97-AF65-F5344CB8AC3E}">
        <p14:creationId xmlns:p14="http://schemas.microsoft.com/office/powerpoint/2010/main" val="101098525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praying&#10;&#10;Description automatically generated">
            <a:extLst>
              <a:ext uri="{FF2B5EF4-FFF2-40B4-BE49-F238E27FC236}">
                <a16:creationId xmlns:a16="http://schemas.microsoft.com/office/drawing/2014/main" id="{08EF5298-F39E-28D4-541E-96029BA4E69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745" b="1"/>
          <a:stretch/>
        </p:blipFill>
        <p:spPr>
          <a:xfrm>
            <a:off x="20" y="10"/>
            <a:ext cx="9143980" cy="5143490"/>
          </a:xfrm>
          <a:noFill/>
        </p:spPr>
      </p:pic>
    </p:spTree>
    <p:extLst>
      <p:ext uri="{BB962C8B-B14F-4D97-AF65-F5344CB8AC3E}">
        <p14:creationId xmlns:p14="http://schemas.microsoft.com/office/powerpoint/2010/main" val="135450831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praying&#10;&#10;Description automatically generated">
            <a:extLst>
              <a:ext uri="{FF2B5EF4-FFF2-40B4-BE49-F238E27FC236}">
                <a16:creationId xmlns:a16="http://schemas.microsoft.com/office/drawing/2014/main" id="{1BF99757-EA8F-D469-22A8-5D2509B27CE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747"/>
          <a:stretch/>
        </p:blipFill>
        <p:spPr>
          <a:xfrm>
            <a:off x="20" y="10"/>
            <a:ext cx="9143980" cy="5143490"/>
          </a:xfrm>
          <a:noFill/>
        </p:spPr>
      </p:pic>
    </p:spTree>
    <p:extLst>
      <p:ext uri="{BB962C8B-B14F-4D97-AF65-F5344CB8AC3E}">
        <p14:creationId xmlns:p14="http://schemas.microsoft.com/office/powerpoint/2010/main" val="395943186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B6B7C4B-3412-4EDA-9FA4-040E8ABC37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781" b="781"/>
          <a:stretch/>
        </p:blipFill>
        <p:spPr>
          <a:xfrm>
            <a:off x="20" y="10"/>
            <a:ext cx="9143980" cy="5143490"/>
          </a:xfrm>
          <a:noFill/>
        </p:spPr>
      </p:pic>
    </p:spTree>
    <p:extLst>
      <p:ext uri="{BB962C8B-B14F-4D97-AF65-F5344CB8AC3E}">
        <p14:creationId xmlns:p14="http://schemas.microsoft.com/office/powerpoint/2010/main" val="3163557553"/>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sitting in a circle in the middle of a forest&#10;&#10;Description automatically generated">
            <a:extLst>
              <a:ext uri="{FF2B5EF4-FFF2-40B4-BE49-F238E27FC236}">
                <a16:creationId xmlns:a16="http://schemas.microsoft.com/office/drawing/2014/main" id="{DDF7A580-3C54-8DFC-6836-5378F0638A0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747"/>
          <a:stretch/>
        </p:blipFill>
        <p:spPr>
          <a:xfrm>
            <a:off x="20" y="10"/>
            <a:ext cx="9143980" cy="5143490"/>
          </a:xfrm>
          <a:noFill/>
        </p:spPr>
      </p:pic>
    </p:spTree>
    <p:extLst>
      <p:ext uri="{BB962C8B-B14F-4D97-AF65-F5344CB8AC3E}">
        <p14:creationId xmlns:p14="http://schemas.microsoft.com/office/powerpoint/2010/main" val="351971727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wo people standing on a hill looking at the moon&#10;&#10;Description automatically generated">
            <a:extLst>
              <a:ext uri="{FF2B5EF4-FFF2-40B4-BE49-F238E27FC236}">
                <a16:creationId xmlns:a16="http://schemas.microsoft.com/office/drawing/2014/main" id="{D7288338-2373-F5E1-9D92-440480C1779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747"/>
          <a:stretch/>
        </p:blipFill>
        <p:spPr>
          <a:xfrm>
            <a:off x="20" y="10"/>
            <a:ext cx="9143980" cy="5143490"/>
          </a:xfrm>
          <a:noFill/>
        </p:spPr>
      </p:pic>
    </p:spTree>
    <p:extLst>
      <p:ext uri="{BB962C8B-B14F-4D97-AF65-F5344CB8AC3E}">
        <p14:creationId xmlns:p14="http://schemas.microsoft.com/office/powerpoint/2010/main" val="400584251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Design">
  <a:themeElements>
    <a:clrScheme name="Custom 1">
      <a:dk1>
        <a:srgbClr val="008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12106</TotalTime>
  <Words>578</Words>
  <Application>Microsoft Office PowerPoint</Application>
  <PresentationFormat>On-screen Show (16:9)</PresentationFormat>
  <Paragraphs>24</Paragraphs>
  <Slides>30</Slides>
  <Notes>0</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30</vt:i4>
      </vt:variant>
    </vt:vector>
  </HeadingPairs>
  <TitlesOfParts>
    <vt:vector size="38" baseType="lpstr">
      <vt:lpstr>Arial</vt:lpstr>
      <vt:lpstr>Calibri</vt:lpstr>
      <vt:lpstr>Calibri Light</vt:lpstr>
      <vt:lpstr>Impact</vt:lpstr>
      <vt:lpstr>Times New Roman</vt:lpstr>
      <vt:lpstr>4_Office Theme</vt:lpstr>
      <vt:lpstr>2_Default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Describe your times of praying alone and with others. In what ways are those prayer times wonderful? In what ways do they need improvement?  </vt:lpstr>
      <vt:lpstr>  2.  What are some good reasons for beginning our prayers with praise? Quickly make a list of 20 things about God that you can praise Him for. </vt:lpstr>
      <vt:lpstr>3.  Under the subject of confession, three types of confession were mentioned: personal, people, and predecessors. This is a new concept for some Christians. How might these three aspects be emphasized in your personal and group prayers? . </vt:lpstr>
      <vt:lpstr>4.  Will you, like Nehemiah, diligently pray for success? Pray about those needs using Nehemiah’s prayer as your guide. If you are in a group, have people pray short prayers of  “Adoration” first. Then after a few minutes, move to “Affirmation” and so forth. . </vt:lpstr>
      <vt:lpstr>    Adoration: Proclaiming God’s Character Affirmation: Claiming God’s Promises Confession: Acting on God’s Mercy Petition: Asking for God’s Power Anticipation: Waiting for God’s Timing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siambear</dc:creator>
  <cp:lastModifiedBy>Ron Sheveland</cp:lastModifiedBy>
  <cp:revision>316</cp:revision>
  <dcterms:created xsi:type="dcterms:W3CDTF">2014-05-06T06:07:00Z</dcterms:created>
  <dcterms:modified xsi:type="dcterms:W3CDTF">2025-02-05T03:47:33Z</dcterms:modified>
</cp:coreProperties>
</file>