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358" r:id="rId3"/>
    <p:sldId id="363" r:id="rId4"/>
    <p:sldId id="283" r:id="rId5"/>
    <p:sldId id="285" r:id="rId6"/>
    <p:sldId id="322" r:id="rId7"/>
    <p:sldId id="287" r:id="rId8"/>
    <p:sldId id="364" r:id="rId9"/>
    <p:sldId id="333" r:id="rId10"/>
    <p:sldId id="334" r:id="rId11"/>
    <p:sldId id="335" r:id="rId12"/>
    <p:sldId id="303" r:id="rId13"/>
    <p:sldId id="336" r:id="rId14"/>
    <p:sldId id="33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4660"/>
  </p:normalViewPr>
  <p:slideViewPr>
    <p:cSldViewPr snapToGrid="0">
      <p:cViewPr varScale="1">
        <p:scale>
          <a:sx n="113" d="100"/>
          <a:sy n="113" d="100"/>
        </p:scale>
        <p:origin x="258" y="32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9570" name="Rectangle 2"/>
          <p:cNvSpPr>
            <a:spLocks noGrp="1" noChangeArrowheads="1"/>
          </p:cNvSpPr>
          <p:nvPr>
            <p:ph type="ctrTitle"/>
          </p:nvPr>
        </p:nvSpPr>
        <p:spPr>
          <a:xfrm>
            <a:off x="863600" y="1447800"/>
            <a:ext cx="10464800" cy="1295400"/>
          </a:xfrm>
        </p:spPr>
        <p:txBody>
          <a:bodyPr/>
          <a:lstStyle>
            <a:lvl1pPr algn="ctr">
              <a:defRPr/>
            </a:lvl1pPr>
          </a:lstStyle>
          <a:p>
            <a:pPr lvl="0"/>
            <a:r>
              <a:rPr lang="en-US" noProof="0"/>
              <a:t>Click to edit Master title style</a:t>
            </a:r>
            <a:endParaRPr lang="en-US" noProof="0" dirty="0"/>
          </a:p>
        </p:txBody>
      </p:sp>
      <p:sp>
        <p:nvSpPr>
          <p:cNvPr id="109571" name="Rectangle 3"/>
          <p:cNvSpPr>
            <a:spLocks noGrp="1" noChangeArrowheads="1"/>
          </p:cNvSpPr>
          <p:nvPr>
            <p:ph type="subTitle" idx="1"/>
          </p:nvPr>
        </p:nvSpPr>
        <p:spPr>
          <a:xfrm>
            <a:off x="1320800" y="3429000"/>
            <a:ext cx="10160000" cy="1066800"/>
          </a:xfrm>
        </p:spPr>
        <p:txBody>
          <a:bodyPr/>
          <a:lstStyle>
            <a:lvl1pPr marL="0" indent="0" algn="ctr">
              <a:buFontTx/>
              <a:buNone/>
              <a:defRPr sz="3600"/>
            </a:lvl1pPr>
          </a:lstStyle>
          <a:p>
            <a:pPr lvl="0"/>
            <a:r>
              <a:rPr lang="en-US" noProof="0"/>
              <a:t>Click to edit Master subtitle style</a:t>
            </a:r>
            <a:endParaRPr lang="en-US" noProof="0" dirty="0"/>
          </a:p>
        </p:txBody>
      </p:sp>
      <p:sp>
        <p:nvSpPr>
          <p:cNvPr id="109572" name="Rectangle 4"/>
          <p:cNvSpPr>
            <a:spLocks noGrp="1" noChangeArrowheads="1"/>
          </p:cNvSpPr>
          <p:nvPr>
            <p:ph type="dt" sz="half" idx="2"/>
          </p:nvPr>
        </p:nvSpPr>
        <p:spPr/>
        <p:txBody>
          <a:bodyPr/>
          <a:lstStyle>
            <a:lvl1pPr>
              <a:defRPr b="0">
                <a:solidFill>
                  <a:schemeClr val="tx1">
                    <a:lumMod val="65000"/>
                    <a:lumOff val="35000"/>
                  </a:schemeClr>
                </a:solidFill>
                <a:latin typeface="+mn-lt"/>
              </a:defRPr>
            </a:lvl1pPr>
          </a:lstStyle>
          <a:p>
            <a:endParaRPr lang="en-US" dirty="0"/>
          </a:p>
        </p:txBody>
      </p:sp>
      <p:sp>
        <p:nvSpPr>
          <p:cNvPr id="109573" name="Rectangle 5"/>
          <p:cNvSpPr>
            <a:spLocks noGrp="1" noChangeArrowheads="1"/>
          </p:cNvSpPr>
          <p:nvPr>
            <p:ph type="ftr" sz="quarter" idx="3"/>
          </p:nvPr>
        </p:nvSpPr>
        <p:spPr/>
        <p:txBody>
          <a:bodyPr/>
          <a:lstStyle>
            <a:lvl1pPr>
              <a:defRPr b="0">
                <a:solidFill>
                  <a:schemeClr val="tx1">
                    <a:lumMod val="65000"/>
                    <a:lumOff val="35000"/>
                  </a:schemeClr>
                </a:solidFill>
                <a:latin typeface="+mn-lt"/>
              </a:defRPr>
            </a:lvl1pPr>
          </a:lstStyle>
          <a:p>
            <a:endParaRPr lang="en-US" dirty="0"/>
          </a:p>
        </p:txBody>
      </p:sp>
      <p:sp>
        <p:nvSpPr>
          <p:cNvPr id="109574" name="Rectangle 6"/>
          <p:cNvSpPr>
            <a:spLocks noGrp="1" noChangeArrowheads="1"/>
          </p:cNvSpPr>
          <p:nvPr>
            <p:ph type="sldNum" sz="quarter" idx="4"/>
          </p:nvPr>
        </p:nvSpPr>
        <p:spPr/>
        <p:txBody>
          <a:bodyPr/>
          <a:lstStyle>
            <a:lvl1pPr>
              <a:defRPr b="0">
                <a:solidFill>
                  <a:schemeClr val="tx1">
                    <a:lumMod val="65000"/>
                    <a:lumOff val="35000"/>
                  </a:schemeClr>
                </a:solidFill>
                <a:latin typeface="+mn-lt"/>
              </a:defRPr>
            </a:lvl1pPr>
          </a:lstStyle>
          <a:p>
            <a:fld id="{BE19C0DE-C078-4586-94EC-518557DE64A2}" type="slidenum">
              <a:rPr lang="en-US" smtClean="0"/>
              <a:pPr/>
              <a:t>‹#›</a:t>
            </a:fld>
            <a:endParaRPr lang="en-US" dirty="0"/>
          </a:p>
        </p:txBody>
      </p:sp>
    </p:spTree>
    <p:extLst>
      <p:ext uri="{BB962C8B-B14F-4D97-AF65-F5344CB8AC3E}">
        <p14:creationId xmlns:p14="http://schemas.microsoft.com/office/powerpoint/2010/main" val="215362155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685800"/>
            <a:ext cx="9855200" cy="914400"/>
          </a:xfrm>
        </p:spPr>
        <p:txBody>
          <a:bodyPr/>
          <a:lstStyle/>
          <a:p>
            <a:r>
              <a:rPr lang="en-US"/>
              <a:t>Click to edit Master title style</a:t>
            </a:r>
            <a:endParaRPr lang="en-US" dirty="0"/>
          </a:p>
        </p:txBody>
      </p:sp>
      <p:sp>
        <p:nvSpPr>
          <p:cNvPr id="3" name="Content Placeholder 2"/>
          <p:cNvSpPr>
            <a:spLocks noGrp="1"/>
          </p:cNvSpPr>
          <p:nvPr>
            <p:ph idx="1"/>
          </p:nvPr>
        </p:nvSpPr>
        <p:spPr>
          <a:xfrm>
            <a:off x="914400" y="1905000"/>
            <a:ext cx="104648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63D52EE-2EC2-4889-BE6E-7EB8E38B3EEC}" type="slidenum">
              <a:rPr lang="en-US"/>
              <a:pPr/>
              <a:t>‹#›</a:t>
            </a:fld>
            <a:endParaRPr lang="en-US"/>
          </a:p>
        </p:txBody>
      </p:sp>
    </p:spTree>
    <p:extLst>
      <p:ext uri="{BB962C8B-B14F-4D97-AF65-F5344CB8AC3E}">
        <p14:creationId xmlns:p14="http://schemas.microsoft.com/office/powerpoint/2010/main" val="4092807915"/>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B295FE-F8B1-4B4D-B3A7-33303EC74750}" type="slidenum">
              <a:rPr lang="en-US"/>
              <a:pPr/>
              <a:t>‹#›</a:t>
            </a:fld>
            <a:endParaRPr lang="en-US"/>
          </a:p>
        </p:txBody>
      </p:sp>
    </p:spTree>
    <p:extLst>
      <p:ext uri="{BB962C8B-B14F-4D97-AF65-F5344CB8AC3E}">
        <p14:creationId xmlns:p14="http://schemas.microsoft.com/office/powerpoint/2010/main" val="363443334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905000"/>
            <a:ext cx="52832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96000" y="1905000"/>
            <a:ext cx="52832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92E366D-20AC-4469-B201-4C3CE52308A9}" type="slidenum">
              <a:rPr lang="en-US"/>
              <a:pPr/>
              <a:t>‹#›</a:t>
            </a:fld>
            <a:endParaRPr lang="en-US"/>
          </a:p>
        </p:txBody>
      </p:sp>
    </p:spTree>
    <p:extLst>
      <p:ext uri="{BB962C8B-B14F-4D97-AF65-F5344CB8AC3E}">
        <p14:creationId xmlns:p14="http://schemas.microsoft.com/office/powerpoint/2010/main" val="316372111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07F8811-BB39-4063-B54B-0B0CD125FC59}" type="slidenum">
              <a:rPr lang="en-US"/>
              <a:pPr/>
              <a:t>‹#›</a:t>
            </a:fld>
            <a:endParaRPr lang="en-US"/>
          </a:p>
        </p:txBody>
      </p:sp>
    </p:spTree>
    <p:extLst>
      <p:ext uri="{BB962C8B-B14F-4D97-AF65-F5344CB8AC3E}">
        <p14:creationId xmlns:p14="http://schemas.microsoft.com/office/powerpoint/2010/main" val="518310119"/>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AF88DAC2-F742-47E7-BDFB-501D2002B435}" type="slidenum">
              <a:rPr lang="en-US"/>
              <a:pPr/>
              <a:t>‹#›</a:t>
            </a:fld>
            <a:endParaRPr lang="en-US"/>
          </a:p>
        </p:txBody>
      </p:sp>
    </p:spTree>
    <p:extLst>
      <p:ext uri="{BB962C8B-B14F-4D97-AF65-F5344CB8AC3E}">
        <p14:creationId xmlns:p14="http://schemas.microsoft.com/office/powerpoint/2010/main" val="1988211868"/>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DC40C83D-E769-49CD-A97B-6CE4F4D31969}" type="slidenum">
              <a:rPr lang="en-US"/>
              <a:pPr/>
              <a:t>‹#›</a:t>
            </a:fld>
            <a:endParaRPr lang="en-US"/>
          </a:p>
        </p:txBody>
      </p:sp>
    </p:spTree>
    <p:extLst>
      <p:ext uri="{BB962C8B-B14F-4D97-AF65-F5344CB8AC3E}">
        <p14:creationId xmlns:p14="http://schemas.microsoft.com/office/powerpoint/2010/main" val="285864557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6D732AF-82A3-432F-8A42-4A4275DE0EA7}" type="slidenum">
              <a:rPr lang="en-US"/>
              <a:pPr/>
              <a:t>‹#›</a:t>
            </a:fld>
            <a:endParaRPr lang="en-US"/>
          </a:p>
        </p:txBody>
      </p:sp>
    </p:spTree>
    <p:extLst>
      <p:ext uri="{BB962C8B-B14F-4D97-AF65-F5344CB8AC3E}">
        <p14:creationId xmlns:p14="http://schemas.microsoft.com/office/powerpoint/2010/main" val="1612194691"/>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66E6EE8-63E5-42DA-A7C1-04B4B19F4C2F}" type="slidenum">
              <a:rPr lang="en-US"/>
              <a:pPr/>
              <a:t>‹#›</a:t>
            </a:fld>
            <a:endParaRPr lang="en-US"/>
          </a:p>
        </p:txBody>
      </p:sp>
    </p:spTree>
    <p:extLst>
      <p:ext uri="{BB962C8B-B14F-4D97-AF65-F5344CB8AC3E}">
        <p14:creationId xmlns:p14="http://schemas.microsoft.com/office/powerpoint/2010/main" val="2118214437"/>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F639B9F-2C80-4DC8-85FD-39014D0EA899}" type="slidenum">
              <a:rPr lang="en-US"/>
              <a:pPr/>
              <a:t>‹#›</a:t>
            </a:fld>
            <a:endParaRPr lang="en-US"/>
          </a:p>
        </p:txBody>
      </p:sp>
    </p:spTree>
    <p:extLst>
      <p:ext uri="{BB962C8B-B14F-4D97-AF65-F5344CB8AC3E}">
        <p14:creationId xmlns:p14="http://schemas.microsoft.com/office/powerpoint/2010/main" val="89353214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85800"/>
            <a:ext cx="26924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685800"/>
            <a:ext cx="7874000" cy="57150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3989B3F-BCC9-4654-9345-B524E2460B07}" type="slidenum">
              <a:rPr lang="en-US"/>
              <a:pPr/>
              <a:t>‹#›</a:t>
            </a:fld>
            <a:endParaRPr lang="en-US"/>
          </a:p>
        </p:txBody>
      </p:sp>
    </p:spTree>
    <p:extLst>
      <p:ext uri="{BB962C8B-B14F-4D97-AF65-F5344CB8AC3E}">
        <p14:creationId xmlns:p14="http://schemas.microsoft.com/office/powerpoint/2010/main" val="356631299"/>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9570" name="Rectangle 2"/>
          <p:cNvSpPr>
            <a:spLocks noGrp="1" noChangeArrowheads="1"/>
          </p:cNvSpPr>
          <p:nvPr>
            <p:ph type="ctrTitle"/>
          </p:nvPr>
        </p:nvSpPr>
        <p:spPr>
          <a:xfrm>
            <a:off x="863600" y="1447800"/>
            <a:ext cx="10464800" cy="1295400"/>
          </a:xfrm>
        </p:spPr>
        <p:txBody>
          <a:bodyPr/>
          <a:lstStyle>
            <a:lvl1pPr algn="ctr">
              <a:defRPr/>
            </a:lvl1pPr>
          </a:lstStyle>
          <a:p>
            <a:pPr lvl="0"/>
            <a:r>
              <a:rPr lang="en-US" noProof="0"/>
              <a:t>Click to edit Master title style</a:t>
            </a:r>
            <a:endParaRPr lang="en-US" noProof="0" dirty="0"/>
          </a:p>
        </p:txBody>
      </p:sp>
      <p:sp>
        <p:nvSpPr>
          <p:cNvPr id="109571" name="Rectangle 3"/>
          <p:cNvSpPr>
            <a:spLocks noGrp="1" noChangeArrowheads="1"/>
          </p:cNvSpPr>
          <p:nvPr>
            <p:ph type="subTitle" idx="1"/>
          </p:nvPr>
        </p:nvSpPr>
        <p:spPr>
          <a:xfrm>
            <a:off x="1320800" y="3429000"/>
            <a:ext cx="10160000" cy="1066800"/>
          </a:xfrm>
        </p:spPr>
        <p:txBody>
          <a:bodyPr/>
          <a:lstStyle>
            <a:lvl1pPr marL="0" indent="0" algn="ctr">
              <a:buFontTx/>
              <a:buNone/>
              <a:defRPr sz="2700"/>
            </a:lvl1pPr>
          </a:lstStyle>
          <a:p>
            <a:pPr lvl="0"/>
            <a:r>
              <a:rPr lang="en-US" noProof="0"/>
              <a:t>Click to edit Master subtitle style</a:t>
            </a:r>
            <a:endParaRPr lang="en-US" noProof="0" dirty="0"/>
          </a:p>
        </p:txBody>
      </p:sp>
      <p:sp>
        <p:nvSpPr>
          <p:cNvPr id="109572" name="Rectangle 4"/>
          <p:cNvSpPr>
            <a:spLocks noGrp="1" noChangeArrowheads="1"/>
          </p:cNvSpPr>
          <p:nvPr>
            <p:ph type="dt" sz="half" idx="2"/>
          </p:nvPr>
        </p:nvSpPr>
        <p:spPr/>
        <p:txBody>
          <a:bodyPr/>
          <a:lstStyle>
            <a:lvl1pPr>
              <a:defRPr b="0">
                <a:solidFill>
                  <a:schemeClr val="tx1">
                    <a:lumMod val="65000"/>
                    <a:lumOff val="35000"/>
                  </a:schemeClr>
                </a:solidFill>
                <a:latin typeface="+mn-lt"/>
              </a:defRPr>
            </a:lvl1pPr>
          </a:lstStyle>
          <a:p>
            <a:endParaRPr lang="en-US" dirty="0">
              <a:solidFill>
                <a:srgbClr val="000000">
                  <a:lumMod val="65000"/>
                  <a:lumOff val="35000"/>
                </a:srgbClr>
              </a:solidFill>
              <a:latin typeface="Trebuchet MS"/>
            </a:endParaRPr>
          </a:p>
        </p:txBody>
      </p:sp>
      <p:sp>
        <p:nvSpPr>
          <p:cNvPr id="109573" name="Rectangle 5"/>
          <p:cNvSpPr>
            <a:spLocks noGrp="1" noChangeArrowheads="1"/>
          </p:cNvSpPr>
          <p:nvPr>
            <p:ph type="ftr" sz="quarter" idx="3"/>
          </p:nvPr>
        </p:nvSpPr>
        <p:spPr/>
        <p:txBody>
          <a:bodyPr/>
          <a:lstStyle>
            <a:lvl1pPr>
              <a:defRPr b="0">
                <a:solidFill>
                  <a:schemeClr val="tx1">
                    <a:lumMod val="65000"/>
                    <a:lumOff val="35000"/>
                  </a:schemeClr>
                </a:solidFill>
                <a:latin typeface="+mn-lt"/>
              </a:defRPr>
            </a:lvl1pPr>
          </a:lstStyle>
          <a:p>
            <a:endParaRPr lang="en-US" dirty="0">
              <a:solidFill>
                <a:srgbClr val="000000">
                  <a:lumMod val="65000"/>
                  <a:lumOff val="35000"/>
                </a:srgbClr>
              </a:solidFill>
              <a:latin typeface="Trebuchet MS"/>
            </a:endParaRPr>
          </a:p>
        </p:txBody>
      </p:sp>
      <p:sp>
        <p:nvSpPr>
          <p:cNvPr id="109574" name="Rectangle 6"/>
          <p:cNvSpPr>
            <a:spLocks noGrp="1" noChangeArrowheads="1"/>
          </p:cNvSpPr>
          <p:nvPr>
            <p:ph type="sldNum" sz="quarter" idx="4"/>
          </p:nvPr>
        </p:nvSpPr>
        <p:spPr/>
        <p:txBody>
          <a:bodyPr/>
          <a:lstStyle>
            <a:lvl1pPr>
              <a:defRPr b="0">
                <a:solidFill>
                  <a:schemeClr val="tx1">
                    <a:lumMod val="65000"/>
                    <a:lumOff val="35000"/>
                  </a:schemeClr>
                </a:solidFill>
                <a:latin typeface="+mn-lt"/>
              </a:defRPr>
            </a:lvl1pPr>
          </a:lstStyle>
          <a:p>
            <a:fld id="{BE19C0DE-C078-4586-94EC-518557DE64A2}" type="slidenum">
              <a:rPr lang="en-US" smtClean="0">
                <a:solidFill>
                  <a:srgbClr val="000000">
                    <a:lumMod val="65000"/>
                    <a:lumOff val="35000"/>
                  </a:srgbClr>
                </a:solidFill>
                <a:latin typeface="Trebuchet MS"/>
              </a:rPr>
              <a:pPr/>
              <a:t>‹#›</a:t>
            </a:fld>
            <a:endParaRPr lang="en-US" dirty="0">
              <a:solidFill>
                <a:srgbClr val="000000">
                  <a:lumMod val="65000"/>
                  <a:lumOff val="35000"/>
                </a:srgbClr>
              </a:solidFill>
              <a:latin typeface="Trebuchet MS"/>
            </a:endParaRPr>
          </a:p>
        </p:txBody>
      </p:sp>
    </p:spTree>
    <p:extLst>
      <p:ext uri="{BB962C8B-B14F-4D97-AF65-F5344CB8AC3E}">
        <p14:creationId xmlns:p14="http://schemas.microsoft.com/office/powerpoint/2010/main" val="2273413451"/>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685800"/>
            <a:ext cx="9855200" cy="914400"/>
          </a:xfrm>
        </p:spPr>
        <p:txBody>
          <a:bodyPr/>
          <a:lstStyle/>
          <a:p>
            <a:r>
              <a:rPr lang="en-US"/>
              <a:t>Click to edit Master title style</a:t>
            </a:r>
            <a:endParaRPr lang="en-US" dirty="0"/>
          </a:p>
        </p:txBody>
      </p:sp>
      <p:sp>
        <p:nvSpPr>
          <p:cNvPr id="3" name="Content Placeholder 2"/>
          <p:cNvSpPr>
            <a:spLocks noGrp="1"/>
          </p:cNvSpPr>
          <p:nvPr>
            <p:ph idx="1"/>
          </p:nvPr>
        </p:nvSpPr>
        <p:spPr>
          <a:xfrm>
            <a:off x="914400" y="1905000"/>
            <a:ext cx="104648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lumMod val="65000"/>
                  <a:lumOff val="35000"/>
                </a:srgbClr>
              </a:solidFill>
              <a:latin typeface="Trebuchet MS"/>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lumMod val="65000"/>
                  <a:lumOff val="35000"/>
                </a:srgbClr>
              </a:solidFill>
              <a:latin typeface="Trebuchet MS"/>
            </a:endParaRPr>
          </a:p>
        </p:txBody>
      </p:sp>
      <p:sp>
        <p:nvSpPr>
          <p:cNvPr id="6" name="Slide Number Placeholder 5"/>
          <p:cNvSpPr>
            <a:spLocks noGrp="1"/>
          </p:cNvSpPr>
          <p:nvPr>
            <p:ph type="sldNum" sz="quarter" idx="12"/>
          </p:nvPr>
        </p:nvSpPr>
        <p:spPr/>
        <p:txBody>
          <a:bodyPr/>
          <a:lstStyle>
            <a:lvl1pPr>
              <a:defRPr/>
            </a:lvl1pPr>
          </a:lstStyle>
          <a:p>
            <a:fld id="{C63D52EE-2EC2-4889-BE6E-7EB8E38B3EEC}" type="slidenum">
              <a:rPr lang="en-US">
                <a:solidFill>
                  <a:srgbClr val="000000">
                    <a:lumMod val="65000"/>
                    <a:lumOff val="35000"/>
                  </a:srgbClr>
                </a:solidFill>
                <a:latin typeface="Trebuchet MS"/>
              </a:rPr>
              <a:pPr/>
              <a:t>‹#›</a:t>
            </a:fld>
            <a:endParaRPr lang="en-US">
              <a:solidFill>
                <a:srgbClr val="000000">
                  <a:lumMod val="65000"/>
                  <a:lumOff val="35000"/>
                </a:srgbClr>
              </a:solidFill>
              <a:latin typeface="Trebuchet MS"/>
            </a:endParaRPr>
          </a:p>
        </p:txBody>
      </p:sp>
    </p:spTree>
    <p:extLst>
      <p:ext uri="{BB962C8B-B14F-4D97-AF65-F5344CB8AC3E}">
        <p14:creationId xmlns:p14="http://schemas.microsoft.com/office/powerpoint/2010/main" val="358717990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lumMod val="65000"/>
                  <a:lumOff val="35000"/>
                </a:srgbClr>
              </a:solidFill>
              <a:latin typeface="Trebuchet MS"/>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lumMod val="65000"/>
                  <a:lumOff val="35000"/>
                </a:srgbClr>
              </a:solidFill>
              <a:latin typeface="Trebuchet MS"/>
            </a:endParaRPr>
          </a:p>
        </p:txBody>
      </p:sp>
      <p:sp>
        <p:nvSpPr>
          <p:cNvPr id="6" name="Slide Number Placeholder 5"/>
          <p:cNvSpPr>
            <a:spLocks noGrp="1"/>
          </p:cNvSpPr>
          <p:nvPr>
            <p:ph type="sldNum" sz="quarter" idx="12"/>
          </p:nvPr>
        </p:nvSpPr>
        <p:spPr/>
        <p:txBody>
          <a:bodyPr/>
          <a:lstStyle>
            <a:lvl1pPr>
              <a:defRPr/>
            </a:lvl1pPr>
          </a:lstStyle>
          <a:p>
            <a:fld id="{D5B295FE-F8B1-4B4D-B3A7-33303EC74750}" type="slidenum">
              <a:rPr lang="en-US">
                <a:solidFill>
                  <a:srgbClr val="000000">
                    <a:lumMod val="65000"/>
                    <a:lumOff val="35000"/>
                  </a:srgbClr>
                </a:solidFill>
                <a:latin typeface="Trebuchet MS"/>
              </a:rPr>
              <a:pPr/>
              <a:t>‹#›</a:t>
            </a:fld>
            <a:endParaRPr lang="en-US">
              <a:solidFill>
                <a:srgbClr val="000000">
                  <a:lumMod val="65000"/>
                  <a:lumOff val="35000"/>
                </a:srgbClr>
              </a:solidFill>
              <a:latin typeface="Trebuchet MS"/>
            </a:endParaRPr>
          </a:p>
        </p:txBody>
      </p:sp>
    </p:spTree>
    <p:extLst>
      <p:ext uri="{BB962C8B-B14F-4D97-AF65-F5344CB8AC3E}">
        <p14:creationId xmlns:p14="http://schemas.microsoft.com/office/powerpoint/2010/main" val="227244072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905000"/>
            <a:ext cx="5283200" cy="4495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96000" y="1905000"/>
            <a:ext cx="5283200" cy="4495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lumMod val="65000"/>
                  <a:lumOff val="35000"/>
                </a:srgbClr>
              </a:solidFill>
              <a:latin typeface="Trebuchet MS"/>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lumMod val="65000"/>
                  <a:lumOff val="35000"/>
                </a:srgbClr>
              </a:solidFill>
              <a:latin typeface="Trebuchet MS"/>
            </a:endParaRPr>
          </a:p>
        </p:txBody>
      </p:sp>
      <p:sp>
        <p:nvSpPr>
          <p:cNvPr id="7" name="Slide Number Placeholder 6"/>
          <p:cNvSpPr>
            <a:spLocks noGrp="1"/>
          </p:cNvSpPr>
          <p:nvPr>
            <p:ph type="sldNum" sz="quarter" idx="12"/>
          </p:nvPr>
        </p:nvSpPr>
        <p:spPr/>
        <p:txBody>
          <a:bodyPr/>
          <a:lstStyle>
            <a:lvl1pPr>
              <a:defRPr/>
            </a:lvl1pPr>
          </a:lstStyle>
          <a:p>
            <a:fld id="{B92E366D-20AC-4469-B201-4C3CE52308A9}" type="slidenum">
              <a:rPr lang="en-US">
                <a:solidFill>
                  <a:srgbClr val="000000">
                    <a:lumMod val="65000"/>
                    <a:lumOff val="35000"/>
                  </a:srgbClr>
                </a:solidFill>
                <a:latin typeface="Trebuchet MS"/>
              </a:rPr>
              <a:pPr/>
              <a:t>‹#›</a:t>
            </a:fld>
            <a:endParaRPr lang="en-US">
              <a:solidFill>
                <a:srgbClr val="000000">
                  <a:lumMod val="65000"/>
                  <a:lumOff val="35000"/>
                </a:srgbClr>
              </a:solidFill>
              <a:latin typeface="Trebuchet MS"/>
            </a:endParaRPr>
          </a:p>
        </p:txBody>
      </p:sp>
    </p:spTree>
    <p:extLst>
      <p:ext uri="{BB962C8B-B14F-4D97-AF65-F5344CB8AC3E}">
        <p14:creationId xmlns:p14="http://schemas.microsoft.com/office/powerpoint/2010/main" val="2600614907"/>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lumMod val="65000"/>
                  <a:lumOff val="35000"/>
                </a:srgbClr>
              </a:solidFill>
              <a:latin typeface="Trebuchet MS"/>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lumMod val="65000"/>
                  <a:lumOff val="35000"/>
                </a:srgbClr>
              </a:solidFill>
              <a:latin typeface="Trebuchet MS"/>
            </a:endParaRPr>
          </a:p>
        </p:txBody>
      </p:sp>
      <p:sp>
        <p:nvSpPr>
          <p:cNvPr id="9" name="Slide Number Placeholder 8"/>
          <p:cNvSpPr>
            <a:spLocks noGrp="1"/>
          </p:cNvSpPr>
          <p:nvPr>
            <p:ph type="sldNum" sz="quarter" idx="12"/>
          </p:nvPr>
        </p:nvSpPr>
        <p:spPr/>
        <p:txBody>
          <a:bodyPr/>
          <a:lstStyle>
            <a:lvl1pPr>
              <a:defRPr/>
            </a:lvl1pPr>
          </a:lstStyle>
          <a:p>
            <a:fld id="{F07F8811-BB39-4063-B54B-0B0CD125FC59}" type="slidenum">
              <a:rPr lang="en-US">
                <a:solidFill>
                  <a:srgbClr val="000000">
                    <a:lumMod val="65000"/>
                    <a:lumOff val="35000"/>
                  </a:srgbClr>
                </a:solidFill>
                <a:latin typeface="Trebuchet MS"/>
              </a:rPr>
              <a:pPr/>
              <a:t>‹#›</a:t>
            </a:fld>
            <a:endParaRPr lang="en-US">
              <a:solidFill>
                <a:srgbClr val="000000">
                  <a:lumMod val="65000"/>
                  <a:lumOff val="35000"/>
                </a:srgbClr>
              </a:solidFill>
              <a:latin typeface="Trebuchet MS"/>
            </a:endParaRPr>
          </a:p>
        </p:txBody>
      </p:sp>
    </p:spTree>
    <p:extLst>
      <p:ext uri="{BB962C8B-B14F-4D97-AF65-F5344CB8AC3E}">
        <p14:creationId xmlns:p14="http://schemas.microsoft.com/office/powerpoint/2010/main" val="3532141099"/>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lumMod val="65000"/>
                  <a:lumOff val="35000"/>
                </a:srgbClr>
              </a:solidFill>
              <a:latin typeface="Trebuchet MS"/>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lumMod val="65000"/>
                  <a:lumOff val="35000"/>
                </a:srgbClr>
              </a:solidFill>
              <a:latin typeface="Trebuchet MS"/>
            </a:endParaRPr>
          </a:p>
        </p:txBody>
      </p:sp>
      <p:sp>
        <p:nvSpPr>
          <p:cNvPr id="5" name="Slide Number Placeholder 4"/>
          <p:cNvSpPr>
            <a:spLocks noGrp="1"/>
          </p:cNvSpPr>
          <p:nvPr>
            <p:ph type="sldNum" sz="quarter" idx="12"/>
          </p:nvPr>
        </p:nvSpPr>
        <p:spPr/>
        <p:txBody>
          <a:bodyPr/>
          <a:lstStyle>
            <a:lvl1pPr>
              <a:defRPr/>
            </a:lvl1pPr>
          </a:lstStyle>
          <a:p>
            <a:fld id="{AF88DAC2-F742-47E7-BDFB-501D2002B435}" type="slidenum">
              <a:rPr lang="en-US">
                <a:solidFill>
                  <a:srgbClr val="000000">
                    <a:lumMod val="65000"/>
                    <a:lumOff val="35000"/>
                  </a:srgbClr>
                </a:solidFill>
                <a:latin typeface="Trebuchet MS"/>
              </a:rPr>
              <a:pPr/>
              <a:t>‹#›</a:t>
            </a:fld>
            <a:endParaRPr lang="en-US">
              <a:solidFill>
                <a:srgbClr val="000000">
                  <a:lumMod val="65000"/>
                  <a:lumOff val="35000"/>
                </a:srgbClr>
              </a:solidFill>
              <a:latin typeface="Trebuchet MS"/>
            </a:endParaRPr>
          </a:p>
        </p:txBody>
      </p:sp>
    </p:spTree>
    <p:extLst>
      <p:ext uri="{BB962C8B-B14F-4D97-AF65-F5344CB8AC3E}">
        <p14:creationId xmlns:p14="http://schemas.microsoft.com/office/powerpoint/2010/main" val="1302518700"/>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lumMod val="65000"/>
                  <a:lumOff val="35000"/>
                </a:srgbClr>
              </a:solidFill>
              <a:latin typeface="Trebuchet MS"/>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lumMod val="65000"/>
                  <a:lumOff val="35000"/>
                </a:srgbClr>
              </a:solidFill>
              <a:latin typeface="Trebuchet MS"/>
            </a:endParaRPr>
          </a:p>
        </p:txBody>
      </p:sp>
      <p:sp>
        <p:nvSpPr>
          <p:cNvPr id="4" name="Slide Number Placeholder 3"/>
          <p:cNvSpPr>
            <a:spLocks noGrp="1"/>
          </p:cNvSpPr>
          <p:nvPr>
            <p:ph type="sldNum" sz="quarter" idx="12"/>
          </p:nvPr>
        </p:nvSpPr>
        <p:spPr/>
        <p:txBody>
          <a:bodyPr/>
          <a:lstStyle>
            <a:lvl1pPr>
              <a:defRPr/>
            </a:lvl1pPr>
          </a:lstStyle>
          <a:p>
            <a:fld id="{DC40C83D-E769-49CD-A97B-6CE4F4D31969}" type="slidenum">
              <a:rPr lang="en-US">
                <a:solidFill>
                  <a:srgbClr val="000000">
                    <a:lumMod val="65000"/>
                    <a:lumOff val="35000"/>
                  </a:srgbClr>
                </a:solidFill>
                <a:latin typeface="Trebuchet MS"/>
              </a:rPr>
              <a:pPr/>
              <a:t>‹#›</a:t>
            </a:fld>
            <a:endParaRPr lang="en-US">
              <a:solidFill>
                <a:srgbClr val="000000">
                  <a:lumMod val="65000"/>
                  <a:lumOff val="35000"/>
                </a:srgbClr>
              </a:solidFill>
              <a:latin typeface="Trebuchet MS"/>
            </a:endParaRPr>
          </a:p>
        </p:txBody>
      </p:sp>
    </p:spTree>
    <p:extLst>
      <p:ext uri="{BB962C8B-B14F-4D97-AF65-F5344CB8AC3E}">
        <p14:creationId xmlns:p14="http://schemas.microsoft.com/office/powerpoint/2010/main" val="3696568409"/>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lumMod val="65000"/>
                  <a:lumOff val="35000"/>
                </a:srgbClr>
              </a:solidFill>
              <a:latin typeface="Trebuchet MS"/>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lumMod val="65000"/>
                  <a:lumOff val="35000"/>
                </a:srgbClr>
              </a:solidFill>
              <a:latin typeface="Trebuchet MS"/>
            </a:endParaRPr>
          </a:p>
        </p:txBody>
      </p:sp>
      <p:sp>
        <p:nvSpPr>
          <p:cNvPr id="7" name="Slide Number Placeholder 6"/>
          <p:cNvSpPr>
            <a:spLocks noGrp="1"/>
          </p:cNvSpPr>
          <p:nvPr>
            <p:ph type="sldNum" sz="quarter" idx="12"/>
          </p:nvPr>
        </p:nvSpPr>
        <p:spPr/>
        <p:txBody>
          <a:bodyPr/>
          <a:lstStyle>
            <a:lvl1pPr>
              <a:defRPr/>
            </a:lvl1pPr>
          </a:lstStyle>
          <a:p>
            <a:fld id="{16D732AF-82A3-432F-8A42-4A4275DE0EA7}" type="slidenum">
              <a:rPr lang="en-US">
                <a:solidFill>
                  <a:srgbClr val="000000">
                    <a:lumMod val="65000"/>
                    <a:lumOff val="35000"/>
                  </a:srgbClr>
                </a:solidFill>
                <a:latin typeface="Trebuchet MS"/>
              </a:rPr>
              <a:pPr/>
              <a:t>‹#›</a:t>
            </a:fld>
            <a:endParaRPr lang="en-US">
              <a:solidFill>
                <a:srgbClr val="000000">
                  <a:lumMod val="65000"/>
                  <a:lumOff val="35000"/>
                </a:srgbClr>
              </a:solidFill>
              <a:latin typeface="Trebuchet MS"/>
            </a:endParaRPr>
          </a:p>
        </p:txBody>
      </p:sp>
    </p:spTree>
    <p:extLst>
      <p:ext uri="{BB962C8B-B14F-4D97-AF65-F5344CB8AC3E}">
        <p14:creationId xmlns:p14="http://schemas.microsoft.com/office/powerpoint/2010/main" val="315080032"/>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lumMod val="65000"/>
                  <a:lumOff val="35000"/>
                </a:srgbClr>
              </a:solidFill>
              <a:latin typeface="Trebuchet MS"/>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lumMod val="65000"/>
                  <a:lumOff val="35000"/>
                </a:srgbClr>
              </a:solidFill>
              <a:latin typeface="Trebuchet MS"/>
            </a:endParaRPr>
          </a:p>
        </p:txBody>
      </p:sp>
      <p:sp>
        <p:nvSpPr>
          <p:cNvPr id="7" name="Slide Number Placeholder 6"/>
          <p:cNvSpPr>
            <a:spLocks noGrp="1"/>
          </p:cNvSpPr>
          <p:nvPr>
            <p:ph type="sldNum" sz="quarter" idx="12"/>
          </p:nvPr>
        </p:nvSpPr>
        <p:spPr/>
        <p:txBody>
          <a:bodyPr/>
          <a:lstStyle>
            <a:lvl1pPr>
              <a:defRPr/>
            </a:lvl1pPr>
          </a:lstStyle>
          <a:p>
            <a:fld id="{666E6EE8-63E5-42DA-A7C1-04B4B19F4C2F}" type="slidenum">
              <a:rPr lang="en-US">
                <a:solidFill>
                  <a:srgbClr val="000000">
                    <a:lumMod val="65000"/>
                    <a:lumOff val="35000"/>
                  </a:srgbClr>
                </a:solidFill>
                <a:latin typeface="Trebuchet MS"/>
              </a:rPr>
              <a:pPr/>
              <a:t>‹#›</a:t>
            </a:fld>
            <a:endParaRPr lang="en-US">
              <a:solidFill>
                <a:srgbClr val="000000">
                  <a:lumMod val="65000"/>
                  <a:lumOff val="35000"/>
                </a:srgbClr>
              </a:solidFill>
              <a:latin typeface="Trebuchet MS"/>
            </a:endParaRPr>
          </a:p>
        </p:txBody>
      </p:sp>
    </p:spTree>
    <p:extLst>
      <p:ext uri="{BB962C8B-B14F-4D97-AF65-F5344CB8AC3E}">
        <p14:creationId xmlns:p14="http://schemas.microsoft.com/office/powerpoint/2010/main" val="2624359433"/>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lumMod val="65000"/>
                  <a:lumOff val="35000"/>
                </a:srgbClr>
              </a:solidFill>
              <a:latin typeface="Trebuchet MS"/>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lumMod val="65000"/>
                  <a:lumOff val="35000"/>
                </a:srgbClr>
              </a:solidFill>
              <a:latin typeface="Trebuchet MS"/>
            </a:endParaRPr>
          </a:p>
        </p:txBody>
      </p:sp>
      <p:sp>
        <p:nvSpPr>
          <p:cNvPr id="6" name="Slide Number Placeholder 5"/>
          <p:cNvSpPr>
            <a:spLocks noGrp="1"/>
          </p:cNvSpPr>
          <p:nvPr>
            <p:ph type="sldNum" sz="quarter" idx="12"/>
          </p:nvPr>
        </p:nvSpPr>
        <p:spPr/>
        <p:txBody>
          <a:bodyPr/>
          <a:lstStyle>
            <a:lvl1pPr>
              <a:defRPr/>
            </a:lvl1pPr>
          </a:lstStyle>
          <a:p>
            <a:fld id="{0F639B9F-2C80-4DC8-85FD-39014D0EA899}" type="slidenum">
              <a:rPr lang="en-US">
                <a:solidFill>
                  <a:srgbClr val="000000">
                    <a:lumMod val="65000"/>
                    <a:lumOff val="35000"/>
                  </a:srgbClr>
                </a:solidFill>
                <a:latin typeface="Trebuchet MS"/>
              </a:rPr>
              <a:pPr/>
              <a:t>‹#›</a:t>
            </a:fld>
            <a:endParaRPr lang="en-US">
              <a:solidFill>
                <a:srgbClr val="000000">
                  <a:lumMod val="65000"/>
                  <a:lumOff val="35000"/>
                </a:srgbClr>
              </a:solidFill>
              <a:latin typeface="Trebuchet MS"/>
            </a:endParaRPr>
          </a:p>
        </p:txBody>
      </p:sp>
    </p:spTree>
    <p:extLst>
      <p:ext uri="{BB962C8B-B14F-4D97-AF65-F5344CB8AC3E}">
        <p14:creationId xmlns:p14="http://schemas.microsoft.com/office/powerpoint/2010/main" val="822274495"/>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85800"/>
            <a:ext cx="26924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685800"/>
            <a:ext cx="7874000" cy="57150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lumMod val="65000"/>
                  <a:lumOff val="35000"/>
                </a:srgbClr>
              </a:solidFill>
              <a:latin typeface="Trebuchet MS"/>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lumMod val="65000"/>
                  <a:lumOff val="35000"/>
                </a:srgbClr>
              </a:solidFill>
              <a:latin typeface="Trebuchet MS"/>
            </a:endParaRPr>
          </a:p>
        </p:txBody>
      </p:sp>
      <p:sp>
        <p:nvSpPr>
          <p:cNvPr id="6" name="Slide Number Placeholder 5"/>
          <p:cNvSpPr>
            <a:spLocks noGrp="1"/>
          </p:cNvSpPr>
          <p:nvPr>
            <p:ph type="sldNum" sz="quarter" idx="12"/>
          </p:nvPr>
        </p:nvSpPr>
        <p:spPr/>
        <p:txBody>
          <a:bodyPr/>
          <a:lstStyle>
            <a:lvl1pPr>
              <a:defRPr/>
            </a:lvl1pPr>
          </a:lstStyle>
          <a:p>
            <a:fld id="{53989B3F-BCC9-4654-9345-B524E2460B07}" type="slidenum">
              <a:rPr lang="en-US">
                <a:solidFill>
                  <a:srgbClr val="000000">
                    <a:lumMod val="65000"/>
                    <a:lumOff val="35000"/>
                  </a:srgbClr>
                </a:solidFill>
                <a:latin typeface="Trebuchet MS"/>
              </a:rPr>
              <a:pPr/>
              <a:t>‹#›</a:t>
            </a:fld>
            <a:endParaRPr lang="en-US">
              <a:solidFill>
                <a:srgbClr val="000000">
                  <a:lumMod val="65000"/>
                  <a:lumOff val="35000"/>
                </a:srgbClr>
              </a:solidFill>
              <a:latin typeface="Trebuchet MS"/>
            </a:endParaRPr>
          </a:p>
        </p:txBody>
      </p:sp>
    </p:spTree>
    <p:extLst>
      <p:ext uri="{BB962C8B-B14F-4D97-AF65-F5344CB8AC3E}">
        <p14:creationId xmlns:p14="http://schemas.microsoft.com/office/powerpoint/2010/main" val="101001771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8546" name="Rectangle 2"/>
          <p:cNvSpPr>
            <a:spLocks noGrp="1" noChangeArrowheads="1"/>
          </p:cNvSpPr>
          <p:nvPr>
            <p:ph type="body" idx="1"/>
          </p:nvPr>
        </p:nvSpPr>
        <p:spPr bwMode="auto">
          <a:xfrm>
            <a:off x="609600" y="1905000"/>
            <a:ext cx="10769600" cy="4495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 bullet text</a:t>
            </a:r>
          </a:p>
          <a:p>
            <a:pPr lvl="2"/>
            <a:r>
              <a:rPr lang="en-US" dirty="0"/>
              <a:t>Third level bullet text</a:t>
            </a:r>
          </a:p>
          <a:p>
            <a:pPr lvl="3"/>
            <a:r>
              <a:rPr lang="en-US" dirty="0"/>
              <a:t> Fourth level bullet text</a:t>
            </a:r>
          </a:p>
          <a:p>
            <a:pPr lvl="4"/>
            <a:r>
              <a:rPr lang="en-US" dirty="0"/>
              <a:t>Fifth level bullet text</a:t>
            </a:r>
          </a:p>
          <a:p>
            <a:pPr lvl="1"/>
            <a:endParaRPr lang="en-US" dirty="0"/>
          </a:p>
          <a:p>
            <a:pPr lvl="2"/>
            <a:endParaRPr lang="en-US" dirty="0"/>
          </a:p>
        </p:txBody>
      </p:sp>
      <p:sp>
        <p:nvSpPr>
          <p:cNvPr id="108547" name="Rectangle 3"/>
          <p:cNvSpPr>
            <a:spLocks noGrp="1" noChangeArrowheads="1"/>
          </p:cNvSpPr>
          <p:nvPr>
            <p:ph type="title"/>
          </p:nvPr>
        </p:nvSpPr>
        <p:spPr bwMode="auto">
          <a:xfrm>
            <a:off x="609600" y="685800"/>
            <a:ext cx="10769600" cy="914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8548" name="Rectangle 4"/>
          <p:cNvSpPr>
            <a:spLocks noGrp="1" noChangeArrowheads="1"/>
          </p:cNvSpPr>
          <p:nvPr>
            <p:ph type="dt" sz="half" idx="2"/>
          </p:nvPr>
        </p:nvSpPr>
        <p:spPr bwMode="auto">
          <a:xfrm>
            <a:off x="0" y="6629400"/>
            <a:ext cx="2540000" cy="228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b="0">
                <a:solidFill>
                  <a:schemeClr val="tx1">
                    <a:lumMod val="65000"/>
                    <a:lumOff val="35000"/>
                  </a:schemeClr>
                </a:solidFill>
                <a:latin typeface="+mn-lt"/>
              </a:defRPr>
            </a:lvl1pPr>
          </a:lstStyle>
          <a:p>
            <a:endParaRPr lang="en-US" dirty="0"/>
          </a:p>
        </p:txBody>
      </p:sp>
      <p:sp>
        <p:nvSpPr>
          <p:cNvPr id="108549" name="Rectangle 5"/>
          <p:cNvSpPr>
            <a:spLocks noGrp="1" noChangeArrowheads="1"/>
          </p:cNvSpPr>
          <p:nvPr>
            <p:ph type="ftr" sz="quarter" idx="3"/>
          </p:nvPr>
        </p:nvSpPr>
        <p:spPr bwMode="auto">
          <a:xfrm>
            <a:off x="4165600" y="6629400"/>
            <a:ext cx="3860800" cy="228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b="0">
                <a:solidFill>
                  <a:schemeClr val="tx1">
                    <a:lumMod val="65000"/>
                    <a:lumOff val="35000"/>
                  </a:schemeClr>
                </a:solidFill>
                <a:latin typeface="+mn-lt"/>
              </a:defRPr>
            </a:lvl1pPr>
          </a:lstStyle>
          <a:p>
            <a:endParaRPr lang="en-US" dirty="0"/>
          </a:p>
        </p:txBody>
      </p:sp>
      <p:sp>
        <p:nvSpPr>
          <p:cNvPr id="108550" name="Rectangle 6"/>
          <p:cNvSpPr>
            <a:spLocks noGrp="1" noChangeArrowheads="1"/>
          </p:cNvSpPr>
          <p:nvPr>
            <p:ph type="sldNum" sz="quarter" idx="4"/>
          </p:nvPr>
        </p:nvSpPr>
        <p:spPr bwMode="auto">
          <a:xfrm>
            <a:off x="9652000" y="6629400"/>
            <a:ext cx="2540000" cy="228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b="0">
                <a:solidFill>
                  <a:schemeClr val="tx1">
                    <a:lumMod val="65000"/>
                    <a:lumOff val="35000"/>
                  </a:schemeClr>
                </a:solidFill>
                <a:latin typeface="+mn-lt"/>
              </a:defRPr>
            </a:lvl1pPr>
          </a:lstStyle>
          <a:p>
            <a:fld id="{0E473B5A-C5D8-4A29-98C2-A74172270BA2}" type="slidenum">
              <a:rPr lang="en-US" smtClean="0"/>
              <a:pPr/>
              <a:t>‹#›</a:t>
            </a:fld>
            <a:endParaRPr lang="en-US" dirty="0"/>
          </a:p>
        </p:txBody>
      </p:sp>
    </p:spTree>
    <p:extLst>
      <p:ext uri="{BB962C8B-B14F-4D97-AF65-F5344CB8AC3E}">
        <p14:creationId xmlns:p14="http://schemas.microsoft.com/office/powerpoint/2010/main" val="27844611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xStyles>
    <p:titleStyle>
      <a:lvl1pPr algn="l" rtl="0" eaLnBrk="1" fontAlgn="base" hangingPunct="1">
        <a:spcBef>
          <a:spcPct val="0"/>
        </a:spcBef>
        <a:spcAft>
          <a:spcPct val="0"/>
        </a:spcAft>
        <a:defRPr sz="4400">
          <a:solidFill>
            <a:schemeClr val="accent2">
              <a:lumMod val="75000"/>
            </a:schemeClr>
          </a:solidFill>
          <a:latin typeface="+mj-lt"/>
          <a:ea typeface="+mj-ea"/>
          <a:cs typeface="+mj-cs"/>
        </a:defRPr>
      </a:lvl1pPr>
      <a:lvl2pPr algn="l" rtl="0" eaLnBrk="1" fontAlgn="base" hangingPunct="1">
        <a:spcBef>
          <a:spcPct val="0"/>
        </a:spcBef>
        <a:spcAft>
          <a:spcPct val="0"/>
        </a:spcAft>
        <a:defRPr sz="4400">
          <a:solidFill>
            <a:srgbClr val="284C6A"/>
          </a:solidFill>
          <a:latin typeface="Trebuchet MS" pitchFamily="34" charset="0"/>
        </a:defRPr>
      </a:lvl2pPr>
      <a:lvl3pPr algn="l" rtl="0" eaLnBrk="1" fontAlgn="base" hangingPunct="1">
        <a:spcBef>
          <a:spcPct val="0"/>
        </a:spcBef>
        <a:spcAft>
          <a:spcPct val="0"/>
        </a:spcAft>
        <a:defRPr sz="4400">
          <a:solidFill>
            <a:srgbClr val="284C6A"/>
          </a:solidFill>
          <a:latin typeface="Trebuchet MS" pitchFamily="34" charset="0"/>
        </a:defRPr>
      </a:lvl3pPr>
      <a:lvl4pPr algn="l" rtl="0" eaLnBrk="1" fontAlgn="base" hangingPunct="1">
        <a:spcBef>
          <a:spcPct val="0"/>
        </a:spcBef>
        <a:spcAft>
          <a:spcPct val="0"/>
        </a:spcAft>
        <a:defRPr sz="4400">
          <a:solidFill>
            <a:srgbClr val="284C6A"/>
          </a:solidFill>
          <a:latin typeface="Trebuchet MS" pitchFamily="34" charset="0"/>
        </a:defRPr>
      </a:lvl4pPr>
      <a:lvl5pPr algn="l" rtl="0" eaLnBrk="1" fontAlgn="base" hangingPunct="1">
        <a:spcBef>
          <a:spcPct val="0"/>
        </a:spcBef>
        <a:spcAft>
          <a:spcPct val="0"/>
        </a:spcAft>
        <a:defRPr sz="4400">
          <a:solidFill>
            <a:srgbClr val="284C6A"/>
          </a:solidFill>
          <a:latin typeface="Trebuchet MS" pitchFamily="34" charset="0"/>
        </a:defRPr>
      </a:lvl5pPr>
      <a:lvl6pPr marL="457200" algn="l" rtl="0" eaLnBrk="1" fontAlgn="base" hangingPunct="1">
        <a:spcBef>
          <a:spcPct val="0"/>
        </a:spcBef>
        <a:spcAft>
          <a:spcPct val="0"/>
        </a:spcAft>
        <a:defRPr sz="4400">
          <a:solidFill>
            <a:srgbClr val="284C6A"/>
          </a:solidFill>
          <a:latin typeface="Trebuchet MS" pitchFamily="34" charset="0"/>
        </a:defRPr>
      </a:lvl6pPr>
      <a:lvl7pPr marL="914400" algn="l" rtl="0" eaLnBrk="1" fontAlgn="base" hangingPunct="1">
        <a:spcBef>
          <a:spcPct val="0"/>
        </a:spcBef>
        <a:spcAft>
          <a:spcPct val="0"/>
        </a:spcAft>
        <a:defRPr sz="4400">
          <a:solidFill>
            <a:srgbClr val="284C6A"/>
          </a:solidFill>
          <a:latin typeface="Trebuchet MS" pitchFamily="34" charset="0"/>
        </a:defRPr>
      </a:lvl7pPr>
      <a:lvl8pPr marL="1371600" algn="l" rtl="0" eaLnBrk="1" fontAlgn="base" hangingPunct="1">
        <a:spcBef>
          <a:spcPct val="0"/>
        </a:spcBef>
        <a:spcAft>
          <a:spcPct val="0"/>
        </a:spcAft>
        <a:defRPr sz="4400">
          <a:solidFill>
            <a:srgbClr val="284C6A"/>
          </a:solidFill>
          <a:latin typeface="Trebuchet MS" pitchFamily="34" charset="0"/>
        </a:defRPr>
      </a:lvl8pPr>
      <a:lvl9pPr marL="1828800" algn="l" rtl="0" eaLnBrk="1" fontAlgn="base" hangingPunct="1">
        <a:spcBef>
          <a:spcPct val="0"/>
        </a:spcBef>
        <a:spcAft>
          <a:spcPct val="0"/>
        </a:spcAft>
        <a:defRPr sz="4400">
          <a:solidFill>
            <a:srgbClr val="284C6A"/>
          </a:solidFill>
          <a:latin typeface="Trebuchet MS" pitchFamily="34" charset="0"/>
        </a:defRPr>
      </a:lvl9pPr>
    </p:titleStyle>
    <p:bodyStyle>
      <a:lvl1pPr marL="342900" indent="-342900" algn="l" rtl="0" eaLnBrk="1" fontAlgn="base" hangingPunct="1">
        <a:lnSpc>
          <a:spcPct val="125000"/>
        </a:lnSpc>
        <a:spcBef>
          <a:spcPct val="20000"/>
        </a:spcBef>
        <a:spcAft>
          <a:spcPct val="0"/>
        </a:spcAft>
        <a:buClr>
          <a:schemeClr val="accent2"/>
        </a:buClr>
        <a:buChar char="•"/>
        <a:defRPr sz="3200">
          <a:solidFill>
            <a:schemeClr val="accent2"/>
          </a:solidFill>
          <a:latin typeface="+mn-lt"/>
          <a:ea typeface="+mn-ea"/>
          <a:cs typeface="+mn-cs"/>
        </a:defRPr>
      </a:lvl1pPr>
      <a:lvl2pPr marL="742950" indent="-285750" algn="l" rtl="0" eaLnBrk="1" fontAlgn="base" hangingPunct="1">
        <a:spcBef>
          <a:spcPct val="20000"/>
        </a:spcBef>
        <a:spcAft>
          <a:spcPct val="0"/>
        </a:spcAft>
        <a:buFont typeface="Trebuchet MS" pitchFamily="34" charset="0"/>
        <a:buChar char="−"/>
        <a:defRPr sz="2800">
          <a:solidFill>
            <a:schemeClr val="accent2"/>
          </a:solidFill>
          <a:latin typeface="+mn-lt"/>
        </a:defRPr>
      </a:lvl2pPr>
      <a:lvl3pPr marL="1143000" indent="-228600" algn="l" rtl="0" eaLnBrk="1" fontAlgn="base" hangingPunct="1">
        <a:spcBef>
          <a:spcPct val="20000"/>
        </a:spcBef>
        <a:spcAft>
          <a:spcPct val="0"/>
        </a:spcAft>
        <a:buChar char="•"/>
        <a:defRPr sz="2400">
          <a:solidFill>
            <a:schemeClr val="accent2"/>
          </a:solidFill>
          <a:latin typeface="+mn-lt"/>
        </a:defRPr>
      </a:lvl3pPr>
      <a:lvl4pPr marL="1600200" indent="-228600" algn="l" rtl="0" eaLnBrk="1" fontAlgn="base" hangingPunct="1">
        <a:spcBef>
          <a:spcPct val="20000"/>
        </a:spcBef>
        <a:spcAft>
          <a:spcPct val="0"/>
        </a:spcAft>
        <a:buFont typeface="Trebuchet MS" pitchFamily="34" charset="0"/>
        <a:buChar char="−"/>
        <a:defRPr sz="2000">
          <a:solidFill>
            <a:schemeClr val="accent2"/>
          </a:solidFill>
          <a:latin typeface="+mn-lt"/>
        </a:defRPr>
      </a:lvl4pPr>
      <a:lvl5pPr marL="2057400" indent="-228600" algn="l" rtl="0" eaLnBrk="1" fontAlgn="base" hangingPunct="1">
        <a:spcBef>
          <a:spcPct val="20000"/>
        </a:spcBef>
        <a:spcAft>
          <a:spcPct val="0"/>
        </a:spcAft>
        <a:buChar char="•"/>
        <a:defRPr sz="2000">
          <a:solidFill>
            <a:schemeClr val="accent2"/>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8546" name="Rectangle 2"/>
          <p:cNvSpPr>
            <a:spLocks noGrp="1" noChangeArrowheads="1"/>
          </p:cNvSpPr>
          <p:nvPr>
            <p:ph type="body" idx="1"/>
          </p:nvPr>
        </p:nvSpPr>
        <p:spPr bwMode="auto">
          <a:xfrm>
            <a:off x="609600" y="1905000"/>
            <a:ext cx="10769600" cy="4495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 bullet text</a:t>
            </a:r>
          </a:p>
          <a:p>
            <a:pPr lvl="2"/>
            <a:r>
              <a:rPr lang="en-US" dirty="0"/>
              <a:t>Third level bullet text</a:t>
            </a:r>
          </a:p>
          <a:p>
            <a:pPr lvl="3"/>
            <a:r>
              <a:rPr lang="en-US" dirty="0"/>
              <a:t> Fourth level bullet text</a:t>
            </a:r>
          </a:p>
          <a:p>
            <a:pPr lvl="4"/>
            <a:r>
              <a:rPr lang="en-US" dirty="0"/>
              <a:t>Fifth level bullet text</a:t>
            </a:r>
          </a:p>
          <a:p>
            <a:pPr lvl="1"/>
            <a:endParaRPr lang="en-US" dirty="0"/>
          </a:p>
          <a:p>
            <a:pPr lvl="2"/>
            <a:endParaRPr lang="en-US" dirty="0"/>
          </a:p>
        </p:txBody>
      </p:sp>
      <p:sp>
        <p:nvSpPr>
          <p:cNvPr id="108547" name="Rectangle 3"/>
          <p:cNvSpPr>
            <a:spLocks noGrp="1" noChangeArrowheads="1"/>
          </p:cNvSpPr>
          <p:nvPr>
            <p:ph type="title"/>
          </p:nvPr>
        </p:nvSpPr>
        <p:spPr bwMode="auto">
          <a:xfrm>
            <a:off x="609600" y="685800"/>
            <a:ext cx="10769600" cy="914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8548" name="Rectangle 4"/>
          <p:cNvSpPr>
            <a:spLocks noGrp="1" noChangeArrowheads="1"/>
          </p:cNvSpPr>
          <p:nvPr>
            <p:ph type="dt" sz="half" idx="2"/>
          </p:nvPr>
        </p:nvSpPr>
        <p:spPr bwMode="auto">
          <a:xfrm>
            <a:off x="0" y="6629400"/>
            <a:ext cx="2540000" cy="228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750" b="0">
                <a:solidFill>
                  <a:schemeClr val="tx1">
                    <a:lumMod val="65000"/>
                    <a:lumOff val="35000"/>
                  </a:schemeClr>
                </a:solidFill>
                <a:latin typeface="+mn-lt"/>
              </a:defRPr>
            </a:lvl1pPr>
          </a:lstStyle>
          <a:p>
            <a:pPr fontAlgn="base">
              <a:spcBef>
                <a:spcPct val="0"/>
              </a:spcBef>
              <a:spcAft>
                <a:spcPct val="0"/>
              </a:spcAft>
            </a:pPr>
            <a:endParaRPr lang="en-US" dirty="0">
              <a:solidFill>
                <a:srgbClr val="000000">
                  <a:lumMod val="65000"/>
                  <a:lumOff val="35000"/>
                </a:srgbClr>
              </a:solidFill>
              <a:latin typeface="Trebuchet MS"/>
            </a:endParaRPr>
          </a:p>
        </p:txBody>
      </p:sp>
      <p:sp>
        <p:nvSpPr>
          <p:cNvPr id="108549" name="Rectangle 5"/>
          <p:cNvSpPr>
            <a:spLocks noGrp="1" noChangeArrowheads="1"/>
          </p:cNvSpPr>
          <p:nvPr>
            <p:ph type="ftr" sz="quarter" idx="3"/>
          </p:nvPr>
        </p:nvSpPr>
        <p:spPr bwMode="auto">
          <a:xfrm>
            <a:off x="4165600" y="6629400"/>
            <a:ext cx="3860800" cy="228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750" b="0">
                <a:solidFill>
                  <a:schemeClr val="tx1">
                    <a:lumMod val="65000"/>
                    <a:lumOff val="35000"/>
                  </a:schemeClr>
                </a:solidFill>
                <a:latin typeface="+mn-lt"/>
              </a:defRPr>
            </a:lvl1pPr>
          </a:lstStyle>
          <a:p>
            <a:pPr fontAlgn="base">
              <a:spcBef>
                <a:spcPct val="0"/>
              </a:spcBef>
              <a:spcAft>
                <a:spcPct val="0"/>
              </a:spcAft>
            </a:pPr>
            <a:endParaRPr lang="en-US" dirty="0">
              <a:solidFill>
                <a:srgbClr val="000000">
                  <a:lumMod val="65000"/>
                  <a:lumOff val="35000"/>
                </a:srgbClr>
              </a:solidFill>
              <a:latin typeface="Trebuchet MS"/>
            </a:endParaRPr>
          </a:p>
        </p:txBody>
      </p:sp>
      <p:sp>
        <p:nvSpPr>
          <p:cNvPr id="108550" name="Rectangle 6"/>
          <p:cNvSpPr>
            <a:spLocks noGrp="1" noChangeArrowheads="1"/>
          </p:cNvSpPr>
          <p:nvPr>
            <p:ph type="sldNum" sz="quarter" idx="4"/>
          </p:nvPr>
        </p:nvSpPr>
        <p:spPr bwMode="auto">
          <a:xfrm>
            <a:off x="9652000" y="6629400"/>
            <a:ext cx="2540000" cy="228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750" b="0">
                <a:solidFill>
                  <a:schemeClr val="tx1">
                    <a:lumMod val="65000"/>
                    <a:lumOff val="35000"/>
                  </a:schemeClr>
                </a:solidFill>
                <a:latin typeface="+mn-lt"/>
              </a:defRPr>
            </a:lvl1pPr>
          </a:lstStyle>
          <a:p>
            <a:pPr fontAlgn="base">
              <a:spcBef>
                <a:spcPct val="0"/>
              </a:spcBef>
              <a:spcAft>
                <a:spcPct val="0"/>
              </a:spcAft>
            </a:pPr>
            <a:fld id="{0E473B5A-C5D8-4A29-98C2-A74172270BA2}" type="slidenum">
              <a:rPr lang="en-US" smtClean="0">
                <a:solidFill>
                  <a:srgbClr val="000000">
                    <a:lumMod val="65000"/>
                    <a:lumOff val="35000"/>
                  </a:srgbClr>
                </a:solidFill>
                <a:latin typeface="Trebuchet MS"/>
              </a:rPr>
              <a:pPr fontAlgn="base">
                <a:spcBef>
                  <a:spcPct val="0"/>
                </a:spcBef>
                <a:spcAft>
                  <a:spcPct val="0"/>
                </a:spcAft>
              </a:pPr>
              <a:t>‹#›</a:t>
            </a:fld>
            <a:endParaRPr lang="en-US" dirty="0">
              <a:solidFill>
                <a:srgbClr val="000000">
                  <a:lumMod val="65000"/>
                  <a:lumOff val="35000"/>
                </a:srgbClr>
              </a:solidFill>
              <a:latin typeface="Trebuchet MS"/>
            </a:endParaRPr>
          </a:p>
        </p:txBody>
      </p:sp>
    </p:spTree>
    <p:extLst>
      <p:ext uri="{BB962C8B-B14F-4D97-AF65-F5344CB8AC3E}">
        <p14:creationId xmlns:p14="http://schemas.microsoft.com/office/powerpoint/2010/main" val="3475318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txStyles>
    <p:titleStyle>
      <a:lvl1pPr algn="l" rtl="0" eaLnBrk="1" fontAlgn="base" hangingPunct="1">
        <a:spcBef>
          <a:spcPct val="0"/>
        </a:spcBef>
        <a:spcAft>
          <a:spcPct val="0"/>
        </a:spcAft>
        <a:defRPr sz="3300">
          <a:solidFill>
            <a:schemeClr val="accent2">
              <a:lumMod val="75000"/>
            </a:schemeClr>
          </a:solidFill>
          <a:latin typeface="+mj-lt"/>
          <a:ea typeface="+mj-ea"/>
          <a:cs typeface="+mj-cs"/>
        </a:defRPr>
      </a:lvl1pPr>
      <a:lvl2pPr algn="l" rtl="0" eaLnBrk="1" fontAlgn="base" hangingPunct="1">
        <a:spcBef>
          <a:spcPct val="0"/>
        </a:spcBef>
        <a:spcAft>
          <a:spcPct val="0"/>
        </a:spcAft>
        <a:defRPr sz="3300">
          <a:solidFill>
            <a:srgbClr val="284C6A"/>
          </a:solidFill>
          <a:latin typeface="Trebuchet MS" pitchFamily="34" charset="0"/>
        </a:defRPr>
      </a:lvl2pPr>
      <a:lvl3pPr algn="l" rtl="0" eaLnBrk="1" fontAlgn="base" hangingPunct="1">
        <a:spcBef>
          <a:spcPct val="0"/>
        </a:spcBef>
        <a:spcAft>
          <a:spcPct val="0"/>
        </a:spcAft>
        <a:defRPr sz="3300">
          <a:solidFill>
            <a:srgbClr val="284C6A"/>
          </a:solidFill>
          <a:latin typeface="Trebuchet MS" pitchFamily="34" charset="0"/>
        </a:defRPr>
      </a:lvl3pPr>
      <a:lvl4pPr algn="l" rtl="0" eaLnBrk="1" fontAlgn="base" hangingPunct="1">
        <a:spcBef>
          <a:spcPct val="0"/>
        </a:spcBef>
        <a:spcAft>
          <a:spcPct val="0"/>
        </a:spcAft>
        <a:defRPr sz="3300">
          <a:solidFill>
            <a:srgbClr val="284C6A"/>
          </a:solidFill>
          <a:latin typeface="Trebuchet MS" pitchFamily="34" charset="0"/>
        </a:defRPr>
      </a:lvl4pPr>
      <a:lvl5pPr algn="l" rtl="0" eaLnBrk="1" fontAlgn="base" hangingPunct="1">
        <a:spcBef>
          <a:spcPct val="0"/>
        </a:spcBef>
        <a:spcAft>
          <a:spcPct val="0"/>
        </a:spcAft>
        <a:defRPr sz="3300">
          <a:solidFill>
            <a:srgbClr val="284C6A"/>
          </a:solidFill>
          <a:latin typeface="Trebuchet MS" pitchFamily="34" charset="0"/>
        </a:defRPr>
      </a:lvl5pPr>
      <a:lvl6pPr marL="342900" algn="l" rtl="0" eaLnBrk="1" fontAlgn="base" hangingPunct="1">
        <a:spcBef>
          <a:spcPct val="0"/>
        </a:spcBef>
        <a:spcAft>
          <a:spcPct val="0"/>
        </a:spcAft>
        <a:defRPr sz="3300">
          <a:solidFill>
            <a:srgbClr val="284C6A"/>
          </a:solidFill>
          <a:latin typeface="Trebuchet MS" pitchFamily="34" charset="0"/>
        </a:defRPr>
      </a:lvl6pPr>
      <a:lvl7pPr marL="685800" algn="l" rtl="0" eaLnBrk="1" fontAlgn="base" hangingPunct="1">
        <a:spcBef>
          <a:spcPct val="0"/>
        </a:spcBef>
        <a:spcAft>
          <a:spcPct val="0"/>
        </a:spcAft>
        <a:defRPr sz="3300">
          <a:solidFill>
            <a:srgbClr val="284C6A"/>
          </a:solidFill>
          <a:latin typeface="Trebuchet MS" pitchFamily="34" charset="0"/>
        </a:defRPr>
      </a:lvl7pPr>
      <a:lvl8pPr marL="1028700" algn="l" rtl="0" eaLnBrk="1" fontAlgn="base" hangingPunct="1">
        <a:spcBef>
          <a:spcPct val="0"/>
        </a:spcBef>
        <a:spcAft>
          <a:spcPct val="0"/>
        </a:spcAft>
        <a:defRPr sz="3300">
          <a:solidFill>
            <a:srgbClr val="284C6A"/>
          </a:solidFill>
          <a:latin typeface="Trebuchet MS" pitchFamily="34" charset="0"/>
        </a:defRPr>
      </a:lvl8pPr>
      <a:lvl9pPr marL="1371600" algn="l" rtl="0" eaLnBrk="1" fontAlgn="base" hangingPunct="1">
        <a:spcBef>
          <a:spcPct val="0"/>
        </a:spcBef>
        <a:spcAft>
          <a:spcPct val="0"/>
        </a:spcAft>
        <a:defRPr sz="3300">
          <a:solidFill>
            <a:srgbClr val="284C6A"/>
          </a:solidFill>
          <a:latin typeface="Trebuchet MS" pitchFamily="34" charset="0"/>
        </a:defRPr>
      </a:lvl9pPr>
    </p:titleStyle>
    <p:bodyStyle>
      <a:lvl1pPr marL="257175" indent="-257175" algn="l" rtl="0" eaLnBrk="1" fontAlgn="base" hangingPunct="1">
        <a:lnSpc>
          <a:spcPct val="125000"/>
        </a:lnSpc>
        <a:spcBef>
          <a:spcPct val="20000"/>
        </a:spcBef>
        <a:spcAft>
          <a:spcPct val="0"/>
        </a:spcAft>
        <a:buClr>
          <a:schemeClr val="accent2"/>
        </a:buClr>
        <a:buChar char="•"/>
        <a:defRPr sz="2400">
          <a:solidFill>
            <a:schemeClr val="accent2"/>
          </a:solidFill>
          <a:latin typeface="+mn-lt"/>
          <a:ea typeface="+mn-ea"/>
          <a:cs typeface="+mn-cs"/>
        </a:defRPr>
      </a:lvl1pPr>
      <a:lvl2pPr marL="557213" indent="-214313" algn="l" rtl="0" eaLnBrk="1" fontAlgn="base" hangingPunct="1">
        <a:spcBef>
          <a:spcPct val="20000"/>
        </a:spcBef>
        <a:spcAft>
          <a:spcPct val="0"/>
        </a:spcAft>
        <a:buFont typeface="Trebuchet MS" pitchFamily="34" charset="0"/>
        <a:buChar char="−"/>
        <a:defRPr sz="2100">
          <a:solidFill>
            <a:schemeClr val="accent2"/>
          </a:solidFill>
          <a:latin typeface="+mn-lt"/>
        </a:defRPr>
      </a:lvl2pPr>
      <a:lvl3pPr marL="857250" indent="-171450" algn="l" rtl="0" eaLnBrk="1" fontAlgn="base" hangingPunct="1">
        <a:spcBef>
          <a:spcPct val="20000"/>
        </a:spcBef>
        <a:spcAft>
          <a:spcPct val="0"/>
        </a:spcAft>
        <a:buChar char="•"/>
        <a:defRPr sz="1800">
          <a:solidFill>
            <a:schemeClr val="accent2"/>
          </a:solidFill>
          <a:latin typeface="+mn-lt"/>
        </a:defRPr>
      </a:lvl3pPr>
      <a:lvl4pPr marL="1200150" indent="-171450" algn="l" rtl="0" eaLnBrk="1" fontAlgn="base" hangingPunct="1">
        <a:spcBef>
          <a:spcPct val="20000"/>
        </a:spcBef>
        <a:spcAft>
          <a:spcPct val="0"/>
        </a:spcAft>
        <a:buFont typeface="Trebuchet MS" pitchFamily="34" charset="0"/>
        <a:buChar char="−"/>
        <a:defRPr sz="1500">
          <a:solidFill>
            <a:schemeClr val="accent2"/>
          </a:solidFill>
          <a:latin typeface="+mn-lt"/>
        </a:defRPr>
      </a:lvl4pPr>
      <a:lvl5pPr marL="1543050" indent="-171450" algn="l" rtl="0" eaLnBrk="1" fontAlgn="base" hangingPunct="1">
        <a:spcBef>
          <a:spcPct val="20000"/>
        </a:spcBef>
        <a:spcAft>
          <a:spcPct val="0"/>
        </a:spcAft>
        <a:buChar char="•"/>
        <a:defRPr sz="1500">
          <a:solidFill>
            <a:schemeClr val="accent2"/>
          </a:solidFill>
          <a:latin typeface="+mn-lt"/>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7.pn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3"/>
          <p:cNvSpPr>
            <a:spLocks noGrp="1" noChangeArrowheads="1"/>
          </p:cNvSpPr>
          <p:nvPr>
            <p:ph type="body" idx="1"/>
          </p:nvPr>
        </p:nvSpPr>
        <p:spPr>
          <a:xfrm>
            <a:off x="1524000" y="228601"/>
            <a:ext cx="9144000" cy="4221163"/>
          </a:xfrm>
          <a:extLst>
            <a:ext uri="{FAA26D3D-D897-4be2-8F04-BA451C77F1D7}">
              <ma14:placeholderFlag xmlns="" xmlns:ma14="http://schemas.microsoft.com/office/mac/drawingml/2011/main" val="1"/>
            </a:ext>
          </a:extLst>
        </p:spPr>
        <p:txBody>
          <a:bodyPr/>
          <a:lstStyle/>
          <a:p>
            <a:pPr algn="ctr" eaLnBrk="1" hangingPunct="1">
              <a:lnSpc>
                <a:spcPct val="100000"/>
              </a:lnSpc>
              <a:buFontTx/>
              <a:buNone/>
              <a:defRPr/>
            </a:pPr>
            <a:r>
              <a:rPr lang="en-US" sz="5400"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latin typeface="Basic Sans Heavy SF" panose="020BE200000000000000" pitchFamily="34" charset="0"/>
              </a:rPr>
              <a:t>The</a:t>
            </a:r>
          </a:p>
          <a:p>
            <a:pPr algn="ctr" eaLnBrk="1" hangingPunct="1">
              <a:lnSpc>
                <a:spcPct val="100000"/>
              </a:lnSpc>
              <a:buFontTx/>
              <a:buNone/>
              <a:defRPr/>
            </a:pPr>
            <a:r>
              <a:rPr lang="en-US" sz="5400"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latin typeface="Basic Sans Heavy SF" panose="020BE200000000000000" pitchFamily="34" charset="0"/>
              </a:rPr>
              <a:t>Nehemiah Model Of </a:t>
            </a:r>
          </a:p>
          <a:p>
            <a:pPr algn="ctr" eaLnBrk="1" hangingPunct="1">
              <a:lnSpc>
                <a:spcPct val="100000"/>
              </a:lnSpc>
              <a:buFontTx/>
              <a:buNone/>
              <a:defRPr/>
            </a:pPr>
            <a:r>
              <a:rPr lang="en-US" sz="5400" b="1" dirty="0">
                <a:ln w="12700">
                  <a:solidFill>
                    <a:schemeClr val="tx2">
                      <a:satMod val="155000"/>
                    </a:schemeClr>
                  </a:solidFill>
                  <a:prstDash val="solid"/>
                </a:ln>
                <a:solidFill>
                  <a:srgbClr val="009900"/>
                </a:solidFill>
                <a:effectLst>
                  <a:outerShdw blurRad="41275" dist="20320" dir="1800000" algn="tl" rotWithShape="0">
                    <a:srgbClr val="000000">
                      <a:alpha val="40000"/>
                    </a:srgbClr>
                  </a:outerShdw>
                </a:effectLst>
                <a:latin typeface="Basic Sans Heavy SF" panose="020BE200000000000000" pitchFamily="34" charset="0"/>
              </a:rPr>
              <a:t>Spiritual Revitalization</a:t>
            </a:r>
          </a:p>
        </p:txBody>
      </p:sp>
      <p:sp>
        <p:nvSpPr>
          <p:cNvPr id="599044" name="Rectangle 2"/>
          <p:cNvSpPr txBox="1">
            <a:spLocks noChangeArrowheads="1"/>
          </p:cNvSpPr>
          <p:nvPr/>
        </p:nvSpPr>
        <p:spPr bwMode="auto">
          <a:xfrm>
            <a:off x="1143000" y="5916612"/>
            <a:ext cx="6934200" cy="9604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3200">
                <a:solidFill>
                  <a:schemeClr val="tx1"/>
                </a:solidFill>
                <a:latin typeface="Arial" pitchFamily="34" charset="0"/>
                <a:ea typeface="ＭＳ Ｐゴシック" pitchFamily="34" charset="-128"/>
              </a:defRPr>
            </a:lvl1pPr>
            <a:lvl2pPr marL="742950" indent="-285750" eaLnBrk="0" hangingPunct="0">
              <a:defRPr sz="3200">
                <a:solidFill>
                  <a:schemeClr val="tx1"/>
                </a:solidFill>
                <a:latin typeface="Arial" pitchFamily="34" charset="0"/>
                <a:ea typeface="ＭＳ Ｐゴシック" pitchFamily="34" charset="-128"/>
              </a:defRPr>
            </a:lvl2pPr>
            <a:lvl3pPr marL="1143000" indent="-228600" eaLnBrk="0" hangingPunct="0">
              <a:defRPr sz="3200">
                <a:solidFill>
                  <a:schemeClr val="tx1"/>
                </a:solidFill>
                <a:latin typeface="Arial" pitchFamily="34" charset="0"/>
                <a:ea typeface="ＭＳ Ｐゴシック" pitchFamily="34" charset="-128"/>
              </a:defRPr>
            </a:lvl3pPr>
            <a:lvl4pPr marL="1600200" indent="-228600" eaLnBrk="0" hangingPunct="0">
              <a:defRPr sz="3200">
                <a:solidFill>
                  <a:schemeClr val="tx1"/>
                </a:solidFill>
                <a:latin typeface="Arial" pitchFamily="34" charset="0"/>
                <a:ea typeface="ＭＳ Ｐゴシック" pitchFamily="34" charset="-128"/>
              </a:defRPr>
            </a:lvl4pPr>
            <a:lvl5pPr marL="2057400" indent="-228600" eaLnBrk="0" hangingPunct="0">
              <a:defRPr sz="32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32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32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32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3200">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mn-cs"/>
              </a:rPr>
              <a:t>Nehemiah 8-13</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p:blipFill>
        <p:spPr>
          <a:xfrm>
            <a:off x="6470358" y="3239563"/>
            <a:ext cx="6185484" cy="3534562"/>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38600" y="4724400"/>
            <a:ext cx="1371600" cy="1371600"/>
          </a:xfrm>
          <a:prstGeom prst="rect">
            <a:avLst/>
          </a:prstGeom>
        </p:spPr>
      </p:pic>
    </p:spTree>
    <p:extLst>
      <p:ext uri="{BB962C8B-B14F-4D97-AF65-F5344CB8AC3E}">
        <p14:creationId xmlns:p14="http://schemas.microsoft.com/office/powerpoint/2010/main" val="37347454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443EF1-0386-F4AF-2767-499E42F4714D}"/>
              </a:ext>
            </a:extLst>
          </p:cNvPr>
          <p:cNvSpPr txBox="1"/>
          <p:nvPr/>
        </p:nvSpPr>
        <p:spPr>
          <a:xfrm>
            <a:off x="2057400" y="1981200"/>
            <a:ext cx="8458200" cy="3890489"/>
          </a:xfrm>
          <a:prstGeom prst="rect">
            <a:avLst/>
          </a:prstGeom>
          <a:noFill/>
        </p:spPr>
        <p:txBody>
          <a:bodyPr wrap="square">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charset="0"/>
                <a:ea typeface="+mn-ea"/>
                <a:cs typeface="+mn-cs"/>
              </a:rPr>
              <a:t>#1 PROCLAMATION: </a:t>
            </a:r>
            <a:r>
              <a:rPr kumimoji="0" lang="en-US" sz="2800" b="1" i="0" u="none" strike="noStrike" kern="1200" cap="none" spc="0" normalizeH="0" baseline="0" noProof="0" dirty="0">
                <a:ln>
                  <a:noFill/>
                </a:ln>
                <a:solidFill>
                  <a:srgbClr val="00B050"/>
                </a:solidFill>
                <a:effectLst/>
                <a:uLnTx/>
                <a:uFillTx/>
                <a:latin typeface="Arial" charset="0"/>
                <a:ea typeface="+mn-ea"/>
                <a:cs typeface="+mn-cs"/>
              </a:rPr>
              <a:t>Proclaim God’s Word</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charset="0"/>
                <a:ea typeface="+mn-ea"/>
                <a:cs typeface="+mn-cs"/>
              </a:rPr>
              <a:t>#2 INTERACTION: </a:t>
            </a:r>
            <a:r>
              <a:rPr kumimoji="0" lang="en-US" sz="2800" b="1" i="0" u="none" strike="noStrike" kern="1200" cap="none" spc="0" normalizeH="0" baseline="0" noProof="0" dirty="0">
                <a:ln>
                  <a:noFill/>
                </a:ln>
                <a:solidFill>
                  <a:srgbClr val="00B050"/>
                </a:solidFill>
                <a:effectLst/>
                <a:uLnTx/>
                <a:uFillTx/>
                <a:latin typeface="Arial" charset="0"/>
                <a:ea typeface="+mn-ea"/>
                <a:cs typeface="+mn-cs"/>
              </a:rPr>
              <a:t>Pray for God’s Working</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charset="0"/>
                <a:ea typeface="+mn-ea"/>
                <a:cs typeface="+mn-cs"/>
              </a:rPr>
              <a:t>#3 CONSECRATION: </a:t>
            </a:r>
            <a:r>
              <a:rPr kumimoji="0" lang="en-US" sz="2800" b="1" i="0" u="none" strike="noStrike" kern="1200" cap="none" spc="0" normalizeH="0" baseline="0" noProof="0" dirty="0">
                <a:ln>
                  <a:noFill/>
                </a:ln>
                <a:solidFill>
                  <a:srgbClr val="00B050"/>
                </a:solidFill>
                <a:effectLst/>
                <a:uLnTx/>
                <a:uFillTx/>
                <a:latin typeface="Arial" charset="0"/>
                <a:ea typeface="+mn-ea"/>
                <a:cs typeface="+mn-cs"/>
              </a:rPr>
              <a:t>Call for a Commitment</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charset="0"/>
                <a:ea typeface="+mn-ea"/>
                <a:cs typeface="+mn-cs"/>
              </a:rPr>
              <a:t>#4 PARTICIPATION: </a:t>
            </a:r>
            <a:r>
              <a:rPr kumimoji="0" lang="en-US" sz="2800" b="1" i="0" u="none" strike="noStrike" kern="1200" cap="none" spc="0" normalizeH="0" baseline="0" noProof="0" dirty="0">
                <a:ln>
                  <a:noFill/>
                </a:ln>
                <a:solidFill>
                  <a:srgbClr val="00B050"/>
                </a:solidFill>
                <a:effectLst/>
                <a:uLnTx/>
                <a:uFillTx/>
                <a:latin typeface="Arial" charset="0"/>
                <a:ea typeface="+mn-ea"/>
                <a:cs typeface="+mn-cs"/>
              </a:rPr>
              <a:t>Honor God’s Workers</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charset="0"/>
                <a:ea typeface="+mn-ea"/>
                <a:cs typeface="+mn-cs"/>
              </a:rPr>
              <a:t>#5 CELEBRATION: </a:t>
            </a:r>
            <a:r>
              <a:rPr kumimoji="0" lang="en-US" sz="2800" b="1" i="0" u="none" strike="noStrike" kern="1200" cap="none" spc="0" normalizeH="0" baseline="0" noProof="0" dirty="0">
                <a:ln>
                  <a:noFill/>
                </a:ln>
                <a:solidFill>
                  <a:srgbClr val="00B050"/>
                </a:solidFill>
                <a:effectLst/>
                <a:uLnTx/>
                <a:uFillTx/>
                <a:latin typeface="Arial" charset="0"/>
                <a:ea typeface="+mn-ea"/>
                <a:cs typeface="+mn-cs"/>
              </a:rPr>
              <a:t>Celebrate God’s Victories</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charset="0"/>
                <a:ea typeface="+mn-ea"/>
                <a:cs typeface="+mn-cs"/>
              </a:rPr>
              <a:t>#6 REFORMATION: </a:t>
            </a:r>
            <a:r>
              <a:rPr kumimoji="0" lang="en-US" sz="2800" b="1" i="0" u="none" strike="noStrike" kern="1200" cap="none" spc="0" normalizeH="0" baseline="0" noProof="0" dirty="0">
                <a:ln>
                  <a:noFill/>
                </a:ln>
                <a:solidFill>
                  <a:srgbClr val="00B050"/>
                </a:solidFill>
                <a:effectLst/>
                <a:uLnTx/>
                <a:uFillTx/>
                <a:latin typeface="Arial" charset="0"/>
                <a:ea typeface="+mn-ea"/>
                <a:cs typeface="+mn-cs"/>
              </a:rPr>
              <a:t>Repeatedly Refresh Revival</a:t>
            </a:r>
          </a:p>
        </p:txBody>
      </p:sp>
      <p:pic>
        <p:nvPicPr>
          <p:cNvPr id="4" name="Picture 3" descr="Nehemiah_name oi'.png">
            <a:extLst>
              <a:ext uri="{FF2B5EF4-FFF2-40B4-BE49-F238E27FC236}">
                <a16:creationId xmlns:a16="http://schemas.microsoft.com/office/drawing/2014/main" id="{BDCA66FA-742D-E507-3166-2E916B364B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8979664" y="2954617"/>
            <a:ext cx="5109882" cy="1123610"/>
          </a:xfrm>
          <a:prstGeom prst="rect">
            <a:avLst/>
          </a:prstGeom>
        </p:spPr>
      </p:pic>
      <p:sp>
        <p:nvSpPr>
          <p:cNvPr id="5" name="Rectangle 2">
            <a:extLst>
              <a:ext uri="{FF2B5EF4-FFF2-40B4-BE49-F238E27FC236}">
                <a16:creationId xmlns:a16="http://schemas.microsoft.com/office/drawing/2014/main" id="{C4DCEB62-592D-C510-75EE-C3F993704CB6}"/>
              </a:ext>
            </a:extLst>
          </p:cNvPr>
          <p:cNvSpPr txBox="1">
            <a:spLocks noChangeArrowheads="1"/>
          </p:cNvSpPr>
          <p:nvPr/>
        </p:nvSpPr>
        <p:spPr bwMode="auto">
          <a:xfrm>
            <a:off x="1714500" y="961481"/>
            <a:ext cx="9144000" cy="90844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300">
                <a:solidFill>
                  <a:schemeClr val="accent2">
                    <a:lumMod val="75000"/>
                  </a:schemeClr>
                </a:solidFill>
                <a:latin typeface="+mj-lt"/>
                <a:ea typeface="+mj-ea"/>
                <a:cs typeface="+mj-cs"/>
              </a:defRPr>
            </a:lvl1pPr>
            <a:lvl2pPr algn="l" rtl="0" eaLnBrk="1" fontAlgn="base" hangingPunct="1">
              <a:spcBef>
                <a:spcPct val="0"/>
              </a:spcBef>
              <a:spcAft>
                <a:spcPct val="0"/>
              </a:spcAft>
              <a:defRPr sz="3300">
                <a:solidFill>
                  <a:srgbClr val="284C6A"/>
                </a:solidFill>
                <a:latin typeface="Trebuchet MS" pitchFamily="34" charset="0"/>
              </a:defRPr>
            </a:lvl2pPr>
            <a:lvl3pPr algn="l" rtl="0" eaLnBrk="1" fontAlgn="base" hangingPunct="1">
              <a:spcBef>
                <a:spcPct val="0"/>
              </a:spcBef>
              <a:spcAft>
                <a:spcPct val="0"/>
              </a:spcAft>
              <a:defRPr sz="3300">
                <a:solidFill>
                  <a:srgbClr val="284C6A"/>
                </a:solidFill>
                <a:latin typeface="Trebuchet MS" pitchFamily="34" charset="0"/>
              </a:defRPr>
            </a:lvl3pPr>
            <a:lvl4pPr algn="l" rtl="0" eaLnBrk="1" fontAlgn="base" hangingPunct="1">
              <a:spcBef>
                <a:spcPct val="0"/>
              </a:spcBef>
              <a:spcAft>
                <a:spcPct val="0"/>
              </a:spcAft>
              <a:defRPr sz="3300">
                <a:solidFill>
                  <a:srgbClr val="284C6A"/>
                </a:solidFill>
                <a:latin typeface="Trebuchet MS" pitchFamily="34" charset="0"/>
              </a:defRPr>
            </a:lvl4pPr>
            <a:lvl5pPr algn="l" rtl="0" eaLnBrk="1" fontAlgn="base" hangingPunct="1">
              <a:spcBef>
                <a:spcPct val="0"/>
              </a:spcBef>
              <a:spcAft>
                <a:spcPct val="0"/>
              </a:spcAft>
              <a:defRPr sz="3300">
                <a:solidFill>
                  <a:srgbClr val="284C6A"/>
                </a:solidFill>
                <a:latin typeface="Trebuchet MS" pitchFamily="34" charset="0"/>
              </a:defRPr>
            </a:lvl5pPr>
            <a:lvl6pPr marL="342900" algn="l" rtl="0" eaLnBrk="1" fontAlgn="base" hangingPunct="1">
              <a:spcBef>
                <a:spcPct val="0"/>
              </a:spcBef>
              <a:spcAft>
                <a:spcPct val="0"/>
              </a:spcAft>
              <a:defRPr sz="3300">
                <a:solidFill>
                  <a:srgbClr val="284C6A"/>
                </a:solidFill>
                <a:latin typeface="Trebuchet MS" pitchFamily="34" charset="0"/>
              </a:defRPr>
            </a:lvl6pPr>
            <a:lvl7pPr marL="685800" algn="l" rtl="0" eaLnBrk="1" fontAlgn="base" hangingPunct="1">
              <a:spcBef>
                <a:spcPct val="0"/>
              </a:spcBef>
              <a:spcAft>
                <a:spcPct val="0"/>
              </a:spcAft>
              <a:defRPr sz="3300">
                <a:solidFill>
                  <a:srgbClr val="284C6A"/>
                </a:solidFill>
                <a:latin typeface="Trebuchet MS" pitchFamily="34" charset="0"/>
              </a:defRPr>
            </a:lvl7pPr>
            <a:lvl8pPr marL="1028700" algn="l" rtl="0" eaLnBrk="1" fontAlgn="base" hangingPunct="1">
              <a:spcBef>
                <a:spcPct val="0"/>
              </a:spcBef>
              <a:spcAft>
                <a:spcPct val="0"/>
              </a:spcAft>
              <a:defRPr sz="3300">
                <a:solidFill>
                  <a:srgbClr val="284C6A"/>
                </a:solidFill>
                <a:latin typeface="Trebuchet MS" pitchFamily="34" charset="0"/>
              </a:defRPr>
            </a:lvl8pPr>
            <a:lvl9pPr marL="1371600" algn="l" rtl="0" eaLnBrk="1" fontAlgn="base" hangingPunct="1">
              <a:spcBef>
                <a:spcPct val="0"/>
              </a:spcBef>
              <a:spcAft>
                <a:spcPct val="0"/>
              </a:spcAft>
              <a:defRPr sz="3300">
                <a:solidFill>
                  <a:srgbClr val="284C6A"/>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950" b="1" i="0" u="none" strike="noStrike" kern="0" cap="none" spc="0" normalizeH="0" baseline="0" noProof="0" dirty="0">
                <a:ln w="12700">
                  <a:solidFill>
                    <a:srgbClr val="000000">
                      <a:satMod val="155000"/>
                    </a:srgbClr>
                  </a:solidFill>
                  <a:prstDash val="solid"/>
                </a:ln>
                <a:solidFill>
                  <a:srgbClr val="00B050"/>
                </a:solidFill>
                <a:effectLst>
                  <a:outerShdw blurRad="41275" dist="20320" dir="1800000" algn="tl" rotWithShape="0">
                    <a:srgbClr val="000000">
                      <a:alpha val="40000"/>
                    </a:srgbClr>
                  </a:outerShdw>
                </a:effectLst>
                <a:uLnTx/>
                <a:uFillTx/>
                <a:latin typeface="Basic Sans Heavy SF" panose="020BE200000000000000" pitchFamily="34" charset="0"/>
                <a:ea typeface="+mj-ea"/>
                <a:cs typeface="+mj-cs"/>
              </a:rPr>
              <a:t>6 KEYS FOR SPIRITUAL RENEWAL</a:t>
            </a:r>
            <a:endParaRPr kumimoji="0" lang="en-US" sz="4950" b="0" i="0" u="none" strike="noStrike" kern="0" cap="none" spc="0" normalizeH="0" baseline="0" noProof="0" dirty="0">
              <a:ln>
                <a:noFill/>
              </a:ln>
              <a:solidFill>
                <a:srgbClr val="00B050"/>
              </a:solidFill>
              <a:effectLst/>
              <a:uLnTx/>
              <a:uFillTx/>
              <a:latin typeface="Trebuchet MS"/>
              <a:ea typeface="+mj-ea"/>
              <a:cs typeface="+mj-cs"/>
            </a:endParaRPr>
          </a:p>
        </p:txBody>
      </p:sp>
    </p:spTree>
    <p:extLst>
      <p:ext uri="{BB962C8B-B14F-4D97-AF65-F5344CB8AC3E}">
        <p14:creationId xmlns:p14="http://schemas.microsoft.com/office/powerpoint/2010/main" val="122372222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rot="16200000">
            <a:off x="9485126" y="3096819"/>
            <a:ext cx="4457700" cy="664361"/>
          </a:xfrm>
          <a:prstGeom prst="rect">
            <a:avLst/>
          </a:prstGeom>
        </p:spPr>
        <p:txBody>
          <a:bodyPr/>
          <a:lstStyle/>
          <a:p>
            <a:pPr algn="ctr" defTabSz="685800" eaLnBrk="0" fontAlgn="base" hangingPunct="0">
              <a:spcBef>
                <a:spcPct val="0"/>
              </a:spcBef>
              <a:spcAft>
                <a:spcPct val="0"/>
              </a:spcAft>
              <a:defRPr/>
            </a:pPr>
            <a:r>
              <a:rPr lang="en-US" sz="3000" b="1" kern="0" dirty="0">
                <a:solidFill>
                  <a:srgbClr val="000000"/>
                </a:solidFill>
                <a:latin typeface="Arial" charset="0"/>
                <a:cs typeface="ＭＳ Ｐゴシック" charset="0"/>
              </a:rPr>
              <a:t>Nehemiah 9 </a:t>
            </a:r>
          </a:p>
        </p:txBody>
      </p:sp>
      <p:sp>
        <p:nvSpPr>
          <p:cNvPr id="2" name="Rectangle 1"/>
          <p:cNvSpPr/>
          <p:nvPr/>
        </p:nvSpPr>
        <p:spPr>
          <a:xfrm>
            <a:off x="2557206" y="996266"/>
            <a:ext cx="7360765" cy="2311402"/>
          </a:xfrm>
          <a:prstGeom prst="rect">
            <a:avLst/>
          </a:prstGeom>
        </p:spPr>
        <p:txBody>
          <a:bodyPr wrap="square">
            <a:spAutoFit/>
          </a:bodyPr>
          <a:lstStyle/>
          <a:p>
            <a:pPr marL="257175" indent="-257175" algn="ctr" defTabSz="685800" eaLnBrk="0" fontAlgn="base" hangingPunct="0">
              <a:spcBef>
                <a:spcPct val="20000"/>
              </a:spcBef>
              <a:spcAft>
                <a:spcPct val="0"/>
              </a:spcAft>
              <a:defRPr/>
            </a:pPr>
            <a:r>
              <a:rPr lang="en-US" sz="8000" b="1" kern="0" dirty="0">
                <a:ln w="12700">
                  <a:solidFill>
                    <a:srgbClr val="000000">
                      <a:satMod val="155000"/>
                    </a:srgbClr>
                  </a:solidFill>
                  <a:prstDash val="solid"/>
                </a:ln>
                <a:solidFill>
                  <a:srgbClr val="000000"/>
                </a:solidFill>
                <a:effectLst>
                  <a:outerShdw blurRad="41275" dist="20320" dir="1800000" algn="tl" rotWithShape="0">
                    <a:srgbClr val="000000">
                      <a:alpha val="40000"/>
                    </a:srgbClr>
                  </a:outerShdw>
                </a:effectLst>
                <a:latin typeface="Arial" charset="0"/>
                <a:cs typeface="ＭＳ Ｐゴシック" charset="0"/>
              </a:rPr>
              <a:t>#2 </a:t>
            </a:r>
            <a:r>
              <a:rPr lang="en-US" sz="8000" b="1" dirty="0">
                <a:ln w="12700">
                  <a:solidFill>
                    <a:srgbClr val="000000">
                      <a:satMod val="155000"/>
                    </a:srgbClr>
                  </a:solidFill>
                  <a:prstDash val="solid"/>
                </a:ln>
                <a:solidFill>
                  <a:srgbClr val="00B0F0"/>
                </a:solidFill>
                <a:effectLst>
                  <a:outerShdw blurRad="41275" dist="20320" dir="1800000" algn="tl" rotWithShape="0">
                    <a:srgbClr val="000000">
                      <a:alpha val="40000"/>
                    </a:srgbClr>
                  </a:outerShdw>
                </a:effectLst>
                <a:latin typeface="Basic Sans Heavy SF" panose="020BE200000000000000" pitchFamily="34" charset="0"/>
              </a:rPr>
              <a:t>INTERACTION</a:t>
            </a:r>
          </a:p>
          <a:p>
            <a:pPr marL="257175" indent="-257175" algn="ctr" defTabSz="685800" eaLnBrk="0" fontAlgn="base" hangingPunct="0">
              <a:spcBef>
                <a:spcPct val="20000"/>
              </a:spcBef>
              <a:spcAft>
                <a:spcPct val="0"/>
              </a:spcAft>
              <a:defRPr/>
            </a:pPr>
            <a:endParaRPr lang="en-US" sz="1350" kern="0" dirty="0">
              <a:ln w="12700">
                <a:solidFill>
                  <a:srgbClr val="000000">
                    <a:satMod val="155000"/>
                  </a:srgbClr>
                </a:solidFill>
                <a:prstDash val="solid"/>
              </a:ln>
              <a:solidFill>
                <a:srgbClr val="000000"/>
              </a:solidFill>
              <a:effectLst>
                <a:outerShdw blurRad="41275" dist="20320" dir="1800000" algn="tl" rotWithShape="0">
                  <a:srgbClr val="000000">
                    <a:alpha val="40000"/>
                  </a:srgbClr>
                </a:outerShdw>
              </a:effectLst>
              <a:latin typeface="Arial" charset="0"/>
              <a:cs typeface="ＭＳ Ｐゴシック" charset="0"/>
            </a:endParaRPr>
          </a:p>
          <a:p>
            <a:pPr marL="257175" indent="-257175" algn="ctr" defTabSz="685800" eaLnBrk="0" fontAlgn="base" hangingPunct="0">
              <a:spcBef>
                <a:spcPct val="20000"/>
              </a:spcBef>
              <a:spcAft>
                <a:spcPct val="0"/>
              </a:spcAft>
              <a:defRPr/>
            </a:pPr>
            <a:r>
              <a:rPr lang="en-US" sz="4000" b="1" kern="0" dirty="0">
                <a:ln w="12700">
                  <a:solidFill>
                    <a:srgbClr val="000000">
                      <a:satMod val="155000"/>
                    </a:srgbClr>
                  </a:solidFill>
                  <a:prstDash val="solid"/>
                </a:ln>
                <a:solidFill>
                  <a:srgbClr val="009900"/>
                </a:solidFill>
                <a:effectLst>
                  <a:outerShdw blurRad="41275" dist="20320" dir="1800000" algn="tl" rotWithShape="0">
                    <a:srgbClr val="000000">
                      <a:alpha val="40000"/>
                    </a:srgbClr>
                  </a:outerShdw>
                </a:effectLst>
                <a:latin typeface="Arial" charset="0"/>
                <a:cs typeface="ＭＳ Ｐゴシック" charset="0"/>
              </a:rPr>
              <a:t>Listening and Talking to God</a:t>
            </a:r>
          </a:p>
        </p:txBody>
      </p:sp>
      <p:pic>
        <p:nvPicPr>
          <p:cNvPr id="3" name="Picture 2">
            <a:extLst>
              <a:ext uri="{FF2B5EF4-FFF2-40B4-BE49-F238E27FC236}">
                <a16:creationId xmlns:a16="http://schemas.microsoft.com/office/drawing/2014/main" id="{39D18169-6DBB-51A8-8D22-CF6DBAFA4AF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90652" y="4267200"/>
            <a:ext cx="2711724" cy="2711724"/>
          </a:xfrm>
          <a:prstGeom prst="rect">
            <a:avLst/>
          </a:prstGeom>
        </p:spPr>
      </p:pic>
    </p:spTree>
    <p:extLst>
      <p:ext uri="{BB962C8B-B14F-4D97-AF65-F5344CB8AC3E}">
        <p14:creationId xmlns:p14="http://schemas.microsoft.com/office/powerpoint/2010/main" val="13614125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p:cNvSpPr>
            <a:spLocks noGrp="1" noChangeArrowheads="1"/>
          </p:cNvSpPr>
          <p:nvPr>
            <p:ph type="title" idx="4294967295"/>
          </p:nvPr>
        </p:nvSpPr>
        <p:spPr>
          <a:xfrm>
            <a:off x="1517387" y="1425316"/>
            <a:ext cx="8746116" cy="628650"/>
          </a:xfrm>
        </p:spPr>
        <p:txBody>
          <a:bodyPr/>
          <a:lstStyle/>
          <a:p>
            <a:pPr algn="l" eaLnBrk="1" hangingPunct="1"/>
            <a:r>
              <a:rPr lang="en-US" sz="4000" b="1" dirty="0"/>
              <a:t>I. 	Come Humbly Before the Lord and Listen to Him (9:1-3) </a:t>
            </a:r>
          </a:p>
        </p:txBody>
      </p:sp>
      <p:sp>
        <p:nvSpPr>
          <p:cNvPr id="342019" name="Rectangle 4"/>
          <p:cNvSpPr>
            <a:spLocks noChangeArrowheads="1"/>
          </p:cNvSpPr>
          <p:nvPr/>
        </p:nvSpPr>
        <p:spPr bwMode="auto">
          <a:xfrm>
            <a:off x="2340077" y="2709635"/>
            <a:ext cx="9261988" cy="2554545"/>
          </a:xfrm>
          <a:prstGeom prst="rect">
            <a:avLst/>
          </a:prstGeom>
          <a:noFill/>
          <a:ln w="9525">
            <a:noFill/>
            <a:miter lim="800000"/>
            <a:headEnd/>
            <a:tailEnd/>
          </a:ln>
        </p:spPr>
        <p:txBody>
          <a:bodyPr wrap="square" anchor="ctr">
            <a:spAutoFit/>
          </a:bodyPr>
          <a:lstStyle/>
          <a:p>
            <a:pPr marL="385763" indent="-385763" defTabSz="685800" fontAlgn="base">
              <a:spcBef>
                <a:spcPct val="0"/>
              </a:spcBef>
              <a:spcAft>
                <a:spcPct val="0"/>
              </a:spcAft>
              <a:buFontTx/>
              <a:buAutoNum type="alphaUcPeriod"/>
            </a:pPr>
            <a:r>
              <a:rPr lang="en-US" sz="4000" b="1" dirty="0">
                <a:solidFill>
                  <a:srgbClr val="008000"/>
                </a:solidFill>
                <a:latin typeface="Arial" charset="0"/>
              </a:rPr>
              <a:t> Approach God with a Humble Contrite Heart</a:t>
            </a:r>
          </a:p>
          <a:p>
            <a:pPr defTabSz="685800" fontAlgn="base">
              <a:spcBef>
                <a:spcPct val="0"/>
              </a:spcBef>
              <a:spcAft>
                <a:spcPct val="0"/>
              </a:spcAft>
            </a:pPr>
            <a:endParaRPr lang="en-US" sz="4000" b="1" dirty="0">
              <a:solidFill>
                <a:srgbClr val="008000"/>
              </a:solidFill>
              <a:latin typeface="Arial" charset="0"/>
            </a:endParaRPr>
          </a:p>
          <a:p>
            <a:pPr marL="388144" indent="-388144" defTabSz="685800" fontAlgn="base">
              <a:spcBef>
                <a:spcPct val="0"/>
              </a:spcBef>
              <a:spcAft>
                <a:spcPct val="0"/>
              </a:spcAft>
            </a:pPr>
            <a:r>
              <a:rPr lang="en-US" sz="4000" b="1" dirty="0">
                <a:solidFill>
                  <a:srgbClr val="008000"/>
                </a:solidFill>
                <a:latin typeface="Arial" charset="0"/>
              </a:rPr>
              <a:t>B. Saturate Yourself with God's Word</a:t>
            </a:r>
          </a:p>
        </p:txBody>
      </p:sp>
      <p:pic>
        <p:nvPicPr>
          <p:cNvPr id="2" name="Picture 1">
            <a:extLst>
              <a:ext uri="{FF2B5EF4-FFF2-40B4-BE49-F238E27FC236}">
                <a16:creationId xmlns:a16="http://schemas.microsoft.com/office/drawing/2014/main" id="{E951FAA8-F65E-CD65-F78D-91E4248DF6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15181" y="5264180"/>
            <a:ext cx="1546240" cy="1546240"/>
          </a:xfrm>
          <a:prstGeom prst="rect">
            <a:avLst/>
          </a:prstGeom>
        </p:spPr>
      </p:pic>
    </p:spTree>
    <p:extLst>
      <p:ext uri="{BB962C8B-B14F-4D97-AF65-F5344CB8AC3E}">
        <p14:creationId xmlns:p14="http://schemas.microsoft.com/office/powerpoint/2010/main" val="87133535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Title 1"/>
          <p:cNvSpPr>
            <a:spLocks noGrp="1"/>
          </p:cNvSpPr>
          <p:nvPr>
            <p:ph type="title"/>
          </p:nvPr>
        </p:nvSpPr>
        <p:spPr/>
        <p:txBody>
          <a:bodyPr/>
          <a:lstStyle/>
          <a:p>
            <a:pPr eaLnBrk="1" hangingPunct="1"/>
            <a:endParaRPr lang="en-US"/>
          </a:p>
        </p:txBody>
      </p:sp>
      <p:pic>
        <p:nvPicPr>
          <p:cNvPr id="2" name="Picture 2">
            <a:extLst>
              <a:ext uri="{FF2B5EF4-FFF2-40B4-BE49-F238E27FC236}">
                <a16:creationId xmlns:a16="http://schemas.microsoft.com/office/drawing/2014/main" id="{59921201-5C0C-BBD5-0685-222C38D876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0" y="-1"/>
            <a:ext cx="12192000" cy="69680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 name="Nehemiah Chapter 9 Contemporary English Audio Drama (CEV)">
            <a:hlinkClick r:id="" action="ppaction://media"/>
            <a:extLst>
              <a:ext uri="{FF2B5EF4-FFF2-40B4-BE49-F238E27FC236}">
                <a16:creationId xmlns:a16="http://schemas.microsoft.com/office/drawing/2014/main" id="{6E982EEB-DF0B-67D9-286B-07EC93B21202}"/>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5"/>
          <a:stretch>
            <a:fillRect/>
          </a:stretch>
        </p:blipFill>
        <p:spPr>
          <a:xfrm>
            <a:off x="6146800" y="6358466"/>
            <a:ext cx="609600" cy="609600"/>
          </a:xfrm>
        </p:spPr>
      </p:pic>
    </p:spTree>
    <p:extLst>
      <p:ext uri="{BB962C8B-B14F-4D97-AF65-F5344CB8AC3E}">
        <p14:creationId xmlns:p14="http://schemas.microsoft.com/office/powerpoint/2010/main" val="1144755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876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2"/>
          <p:cNvSpPr>
            <a:spLocks noGrp="1" noChangeArrowheads="1"/>
          </p:cNvSpPr>
          <p:nvPr>
            <p:ph type="title" idx="4294967295"/>
          </p:nvPr>
        </p:nvSpPr>
        <p:spPr>
          <a:xfrm>
            <a:off x="1989667" y="1428751"/>
            <a:ext cx="9635066" cy="777479"/>
          </a:xfrm>
        </p:spPr>
        <p:txBody>
          <a:bodyPr/>
          <a:lstStyle/>
          <a:p>
            <a:pPr algn="l" eaLnBrk="1" hangingPunct="1"/>
            <a:r>
              <a:rPr lang="en-US" sz="4000" b="1" dirty="0"/>
              <a:t>II.	Respond to God with Passionate Prayer (9:4-37)</a:t>
            </a:r>
            <a:endParaRPr lang="en-US" sz="4000" dirty="0"/>
          </a:p>
        </p:txBody>
      </p:sp>
      <p:sp>
        <p:nvSpPr>
          <p:cNvPr id="343043" name="Rectangle 3"/>
          <p:cNvSpPr>
            <a:spLocks noGrp="1" noChangeArrowheads="1"/>
          </p:cNvSpPr>
          <p:nvPr>
            <p:ph type="body" idx="4294967295"/>
          </p:nvPr>
        </p:nvSpPr>
        <p:spPr>
          <a:xfrm>
            <a:off x="2933700" y="2212608"/>
            <a:ext cx="7803126" cy="3051572"/>
          </a:xfrm>
        </p:spPr>
        <p:txBody>
          <a:bodyPr/>
          <a:lstStyle/>
          <a:p>
            <a:pPr eaLnBrk="1" hangingPunct="1">
              <a:buFontTx/>
              <a:buNone/>
            </a:pPr>
            <a:endParaRPr lang="en-US" dirty="0"/>
          </a:p>
          <a:p>
            <a:pPr eaLnBrk="1" hangingPunct="1">
              <a:buFontTx/>
              <a:buNone/>
            </a:pPr>
            <a:r>
              <a:rPr lang="en-US" sz="4000" b="1" dirty="0">
                <a:solidFill>
                  <a:srgbClr val="009900"/>
                </a:solidFill>
              </a:rPr>
              <a:t>A. Profess God's Greatness</a:t>
            </a:r>
          </a:p>
          <a:p>
            <a:pPr eaLnBrk="1" hangingPunct="1">
              <a:buFontTx/>
              <a:buNone/>
            </a:pPr>
            <a:r>
              <a:rPr lang="en-US" sz="4000" b="1" dirty="0">
                <a:solidFill>
                  <a:srgbClr val="009900"/>
                </a:solidFill>
              </a:rPr>
              <a:t>B. Confess Your Sinfulness</a:t>
            </a:r>
          </a:p>
          <a:p>
            <a:pPr eaLnBrk="1" hangingPunct="1">
              <a:buFontTx/>
              <a:buNone/>
            </a:pPr>
            <a:r>
              <a:rPr lang="en-US" sz="4000" b="1" dirty="0">
                <a:solidFill>
                  <a:srgbClr val="009900"/>
                </a:solidFill>
              </a:rPr>
              <a:t>C. Consecrate Yourself to God</a:t>
            </a:r>
          </a:p>
        </p:txBody>
      </p:sp>
      <p:pic>
        <p:nvPicPr>
          <p:cNvPr id="2" name="Picture 1">
            <a:extLst>
              <a:ext uri="{FF2B5EF4-FFF2-40B4-BE49-F238E27FC236}">
                <a16:creationId xmlns:a16="http://schemas.microsoft.com/office/drawing/2014/main" id="{CFD5C8FF-36C6-F083-C2BA-26C660854DA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15181" y="5264180"/>
            <a:ext cx="1546240" cy="1546240"/>
          </a:xfrm>
          <a:prstGeom prst="rect">
            <a:avLst/>
          </a:prstGeom>
        </p:spPr>
      </p:pic>
    </p:spTree>
    <p:extLst>
      <p:ext uri="{BB962C8B-B14F-4D97-AF65-F5344CB8AC3E}">
        <p14:creationId xmlns:p14="http://schemas.microsoft.com/office/powerpoint/2010/main" val="249987124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descr="A group of people praying&#10;&#10;Description automatically generated">
            <a:extLst>
              <a:ext uri="{FF2B5EF4-FFF2-40B4-BE49-F238E27FC236}">
                <a16:creationId xmlns:a16="http://schemas.microsoft.com/office/drawing/2014/main" id="{802E943C-39E1-AD98-D1AF-5D1BE8E72593}"/>
              </a:ext>
            </a:extLst>
          </p:cNvPr>
          <p:cNvPicPr>
            <a:picLocks noChangeAspect="1"/>
          </p:cNvPicPr>
          <p:nvPr/>
        </p:nvPicPr>
        <p:blipFill>
          <a:blip r:embed="rId2">
            <a:extLst>
              <a:ext uri="{28A0092B-C50C-407E-A947-70E740481C1C}">
                <a14:useLocalDpi xmlns:a14="http://schemas.microsoft.com/office/drawing/2010/main" val="0"/>
              </a:ext>
            </a:extLst>
          </a:blip>
          <a:srcRect b="1747"/>
          <a:stretch/>
        </p:blipFill>
        <p:spPr>
          <a:xfrm>
            <a:off x="20" y="10"/>
            <a:ext cx="12191980" cy="6857990"/>
          </a:xfrm>
          <a:prstGeom prst="rect">
            <a:avLst/>
          </a:prstGeom>
          <a:noFill/>
        </p:spPr>
      </p:pic>
    </p:spTree>
    <p:extLst>
      <p:ext uri="{BB962C8B-B14F-4D97-AF65-F5344CB8AC3E}">
        <p14:creationId xmlns:p14="http://schemas.microsoft.com/office/powerpoint/2010/main" val="337067822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12433" y="3776136"/>
            <a:ext cx="7967133" cy="972740"/>
          </a:xfrm>
        </p:spPr>
        <p:txBody>
          <a:bodyPr/>
          <a:lstStyle/>
          <a:p>
            <a:r>
              <a:rPr lang="en-US" sz="3000" b="1" dirty="0"/>
              <a:t>1. Rather than wearing sackcloth, how can we show humility and submission to God?</a:t>
            </a:r>
            <a:br>
              <a:rPr lang="en-US" sz="3000" b="1" dirty="0"/>
            </a:br>
            <a:br>
              <a:rPr lang="en-US" sz="3000" b="1" dirty="0"/>
            </a:br>
            <a:r>
              <a:rPr lang="en-US" sz="3000" b="1" dirty="0"/>
              <a:t>2. In your devotional times with God how can you practice “Interactive Prayer” where you both listen and speak to God?</a:t>
            </a:r>
            <a:br>
              <a:rPr lang="en-US" sz="3000" dirty="0"/>
            </a:br>
            <a:endParaRPr lang="en-US" sz="3000" dirty="0"/>
          </a:p>
        </p:txBody>
      </p:sp>
      <p:sp>
        <p:nvSpPr>
          <p:cNvPr id="4" name="TextBox 3"/>
          <p:cNvSpPr txBox="1"/>
          <p:nvPr/>
        </p:nvSpPr>
        <p:spPr>
          <a:xfrm rot="5400000">
            <a:off x="9986060" y="3591015"/>
            <a:ext cx="3257550" cy="507831"/>
          </a:xfrm>
          <a:prstGeom prst="rect">
            <a:avLst/>
          </a:prstGeom>
          <a:noFill/>
        </p:spPr>
        <p:txBody>
          <a:bodyPr wrap="square">
            <a:spAutoFit/>
          </a:bodyPr>
          <a:lstStyle/>
          <a:p>
            <a:pPr defTabSz="685800" fontAlgn="base">
              <a:spcBef>
                <a:spcPct val="0"/>
              </a:spcBef>
              <a:spcAft>
                <a:spcPct val="0"/>
              </a:spcAft>
              <a:defRPr/>
            </a:pPr>
            <a:r>
              <a:rPr lang="en-US" sz="27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charset="0"/>
                <a:ea typeface="ＭＳ Ｐゴシック" charset="0"/>
                <a:cs typeface="ＭＳ Ｐゴシック" charset="0"/>
              </a:rPr>
              <a:t>DISCUSSION</a:t>
            </a:r>
          </a:p>
        </p:txBody>
      </p:sp>
      <p:sp>
        <p:nvSpPr>
          <p:cNvPr id="3" name="TextBox 2">
            <a:extLst>
              <a:ext uri="{FF2B5EF4-FFF2-40B4-BE49-F238E27FC236}">
                <a16:creationId xmlns:a16="http://schemas.microsoft.com/office/drawing/2014/main" id="{3AECCC25-9A74-E153-8410-C9E0A89A858D}"/>
              </a:ext>
            </a:extLst>
          </p:cNvPr>
          <p:cNvSpPr txBox="1">
            <a:spLocks noChangeArrowheads="1"/>
          </p:cNvSpPr>
          <p:nvPr/>
        </p:nvSpPr>
        <p:spPr bwMode="auto">
          <a:xfrm>
            <a:off x="2429936" y="436696"/>
            <a:ext cx="7173913" cy="1569660"/>
          </a:xfrm>
          <a:prstGeom prst="rect">
            <a:avLst/>
          </a:prstGeom>
          <a:noFill/>
          <a:ln w="9525">
            <a:noFill/>
            <a:miter lim="800000"/>
            <a:headEnd/>
            <a:tailEnd/>
          </a:ln>
        </p:spPr>
        <p:txBody>
          <a:bodyPr>
            <a:spAutoFit/>
          </a:bodyPr>
          <a:lstStyle/>
          <a:p>
            <a:pPr algn="ctr" defTabSz="685800" fontAlgn="base">
              <a:spcBef>
                <a:spcPct val="0"/>
              </a:spcBef>
              <a:spcAft>
                <a:spcPct val="0"/>
              </a:spcAft>
            </a:pPr>
            <a:r>
              <a:rPr lang="en-US" sz="3600" b="1" dirty="0">
                <a:solidFill>
                  <a:srgbClr val="0070C0"/>
                </a:solidFill>
                <a:latin typeface="Arial" pitchFamily="34" charset="0"/>
                <a:ea typeface="ＭＳ Ｐゴシック" pitchFamily="34" charset="-128"/>
              </a:rPr>
              <a:t>APPLICATION QUESTIONS</a:t>
            </a:r>
          </a:p>
          <a:p>
            <a:pPr algn="ctr" defTabSz="685800" fontAlgn="base">
              <a:spcBef>
                <a:spcPct val="0"/>
              </a:spcBef>
              <a:spcAft>
                <a:spcPct val="0"/>
              </a:spcAft>
            </a:pPr>
            <a:r>
              <a:rPr lang="en-US" sz="3600" b="1" dirty="0">
                <a:solidFill>
                  <a:srgbClr val="0070C0"/>
                </a:solidFill>
                <a:latin typeface="Arial" pitchFamily="34" charset="0"/>
                <a:ea typeface="ＭＳ Ｐゴシック" pitchFamily="34" charset="-128"/>
              </a:rPr>
              <a:t>Nehemiah Chapter 9</a:t>
            </a:r>
            <a:endParaRPr lang="en-US" sz="3600" dirty="0">
              <a:solidFill>
                <a:srgbClr val="0070C0"/>
              </a:solidFill>
              <a:latin typeface="Arial" pitchFamily="34" charset="0"/>
              <a:ea typeface="ＭＳ Ｐゴシック" pitchFamily="34" charset="-128"/>
            </a:endParaRPr>
          </a:p>
          <a:p>
            <a:pPr defTabSz="685800" fontAlgn="base">
              <a:spcBef>
                <a:spcPct val="0"/>
              </a:spcBef>
              <a:spcAft>
                <a:spcPct val="0"/>
              </a:spcAft>
            </a:pPr>
            <a:endParaRPr lang="en-US" sz="2400" dirty="0">
              <a:solidFill>
                <a:srgbClr val="2F2B20"/>
              </a:solidFill>
              <a:latin typeface="Arial" pitchFamily="34" charset="0"/>
              <a:ea typeface="ＭＳ Ｐゴシック" pitchFamily="34" charset="-128"/>
            </a:endParaRPr>
          </a:p>
        </p:txBody>
      </p:sp>
    </p:spTree>
    <p:extLst>
      <p:ext uri="{BB962C8B-B14F-4D97-AF65-F5344CB8AC3E}">
        <p14:creationId xmlns:p14="http://schemas.microsoft.com/office/powerpoint/2010/main" val="415394567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83266" y="3429000"/>
            <a:ext cx="9406467" cy="972740"/>
          </a:xfrm>
        </p:spPr>
        <p:txBody>
          <a:bodyPr/>
          <a:lstStyle/>
          <a:p>
            <a:r>
              <a:rPr lang="en-US" sz="3200" dirty="0"/>
              <a:t>3. How does profession of God’s faithfulness and confessing our unfaithfulness work together? How can we better with these two priorities of prayer?</a:t>
            </a:r>
            <a:br>
              <a:rPr lang="en-US" sz="3200" dirty="0"/>
            </a:br>
            <a:br>
              <a:rPr lang="en-US" sz="3200" dirty="0"/>
            </a:br>
            <a:r>
              <a:rPr lang="en-US" sz="3200" dirty="0"/>
              <a:t>4. Meditate and discuss Corinthians 11.28 “Everyone ought to examine themselves before they eat of the bread and drink from the cup.”</a:t>
            </a:r>
          </a:p>
        </p:txBody>
      </p:sp>
      <p:sp>
        <p:nvSpPr>
          <p:cNvPr id="3" name="TextBox 2">
            <a:extLst>
              <a:ext uri="{FF2B5EF4-FFF2-40B4-BE49-F238E27FC236}">
                <a16:creationId xmlns:a16="http://schemas.microsoft.com/office/drawing/2014/main" id="{70BF4846-D2CE-5050-775D-509265C1B99A}"/>
              </a:ext>
            </a:extLst>
          </p:cNvPr>
          <p:cNvSpPr txBox="1"/>
          <p:nvPr/>
        </p:nvSpPr>
        <p:spPr>
          <a:xfrm rot="5400000">
            <a:off x="9986060" y="3591015"/>
            <a:ext cx="3257550" cy="507831"/>
          </a:xfrm>
          <a:prstGeom prst="rect">
            <a:avLst/>
          </a:prstGeom>
          <a:noFill/>
        </p:spPr>
        <p:txBody>
          <a:bodyPr wrap="square">
            <a:spAutoFit/>
          </a:bodyPr>
          <a:lstStyle/>
          <a:p>
            <a:pPr defTabSz="685800" fontAlgn="base">
              <a:spcBef>
                <a:spcPct val="0"/>
              </a:spcBef>
              <a:spcAft>
                <a:spcPct val="0"/>
              </a:spcAft>
              <a:defRPr/>
            </a:pPr>
            <a:r>
              <a:rPr lang="en-US" sz="27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charset="0"/>
                <a:ea typeface="ＭＳ Ｐゴシック" charset="0"/>
                <a:cs typeface="ＭＳ Ｐゴシック" charset="0"/>
              </a:rPr>
              <a:t>DISCUSSION</a:t>
            </a:r>
          </a:p>
        </p:txBody>
      </p:sp>
      <p:sp>
        <p:nvSpPr>
          <p:cNvPr id="6" name="TextBox 2">
            <a:extLst>
              <a:ext uri="{FF2B5EF4-FFF2-40B4-BE49-F238E27FC236}">
                <a16:creationId xmlns:a16="http://schemas.microsoft.com/office/drawing/2014/main" id="{6BB9046C-D4CE-C96B-0729-EF7EF00D8706}"/>
              </a:ext>
            </a:extLst>
          </p:cNvPr>
          <p:cNvSpPr txBox="1">
            <a:spLocks noChangeArrowheads="1"/>
          </p:cNvSpPr>
          <p:nvPr/>
        </p:nvSpPr>
        <p:spPr bwMode="auto">
          <a:xfrm>
            <a:off x="2429936" y="436696"/>
            <a:ext cx="7173913" cy="1569660"/>
          </a:xfrm>
          <a:prstGeom prst="rect">
            <a:avLst/>
          </a:prstGeom>
          <a:noFill/>
          <a:ln w="9525">
            <a:noFill/>
            <a:miter lim="800000"/>
            <a:headEnd/>
            <a:tailEnd/>
          </a:ln>
        </p:spPr>
        <p:txBody>
          <a:bodyPr>
            <a:spAutoFit/>
          </a:bodyPr>
          <a:lstStyle/>
          <a:p>
            <a:pPr algn="ctr" defTabSz="685800" fontAlgn="base">
              <a:spcBef>
                <a:spcPct val="0"/>
              </a:spcBef>
              <a:spcAft>
                <a:spcPct val="0"/>
              </a:spcAft>
            </a:pPr>
            <a:r>
              <a:rPr lang="en-US" sz="3600" b="1" dirty="0">
                <a:solidFill>
                  <a:srgbClr val="0070C0"/>
                </a:solidFill>
                <a:latin typeface="Arial" pitchFamily="34" charset="0"/>
                <a:ea typeface="ＭＳ Ｐゴシック" pitchFamily="34" charset="-128"/>
              </a:rPr>
              <a:t>APPLICATION QUESTIONS</a:t>
            </a:r>
          </a:p>
          <a:p>
            <a:pPr algn="ctr" defTabSz="685800" fontAlgn="base">
              <a:spcBef>
                <a:spcPct val="0"/>
              </a:spcBef>
              <a:spcAft>
                <a:spcPct val="0"/>
              </a:spcAft>
            </a:pPr>
            <a:r>
              <a:rPr lang="en-US" sz="3600" b="1" dirty="0">
                <a:solidFill>
                  <a:srgbClr val="0070C0"/>
                </a:solidFill>
                <a:latin typeface="Arial" pitchFamily="34" charset="0"/>
                <a:ea typeface="ＭＳ Ｐゴシック" pitchFamily="34" charset="-128"/>
              </a:rPr>
              <a:t>Nehemiah Chapter 9</a:t>
            </a:r>
            <a:endParaRPr lang="en-US" sz="3600" dirty="0">
              <a:solidFill>
                <a:srgbClr val="0070C0"/>
              </a:solidFill>
              <a:latin typeface="Arial" pitchFamily="34" charset="0"/>
              <a:ea typeface="ＭＳ Ｐゴシック" pitchFamily="34" charset="-128"/>
            </a:endParaRPr>
          </a:p>
          <a:p>
            <a:pPr defTabSz="685800" fontAlgn="base">
              <a:spcBef>
                <a:spcPct val="0"/>
              </a:spcBef>
              <a:spcAft>
                <a:spcPct val="0"/>
              </a:spcAft>
            </a:pPr>
            <a:endParaRPr lang="en-US" sz="2400" dirty="0">
              <a:solidFill>
                <a:srgbClr val="2F2B20"/>
              </a:solidFill>
              <a:latin typeface="Arial" pitchFamily="34" charset="0"/>
              <a:ea typeface="ＭＳ Ｐゴシック" pitchFamily="34" charset="-128"/>
            </a:endParaRPr>
          </a:p>
        </p:txBody>
      </p:sp>
    </p:spTree>
    <p:extLst>
      <p:ext uri="{BB962C8B-B14F-4D97-AF65-F5344CB8AC3E}">
        <p14:creationId xmlns:p14="http://schemas.microsoft.com/office/powerpoint/2010/main" val="41854987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12333" y="3429000"/>
            <a:ext cx="9567333" cy="972740"/>
          </a:xfrm>
        </p:spPr>
        <p:txBody>
          <a:bodyPr/>
          <a:lstStyle/>
          <a:p>
            <a:r>
              <a:rPr lang="en-US" sz="3200" dirty="0"/>
              <a:t>5. Does God lead us through the wilderness today? Recall examples of God's leading in your life.</a:t>
            </a:r>
            <a:br>
              <a:rPr lang="en-US" sz="3200" dirty="0"/>
            </a:br>
            <a:br>
              <a:rPr lang="en-US" sz="3200" dirty="0"/>
            </a:br>
            <a:r>
              <a:rPr lang="en-US" sz="3200" dirty="0"/>
              <a:t>6. Even when believers are unfaithful, God is faithful. Consider God's faithfulness to you, even when you have been unfaithful to Him.</a:t>
            </a:r>
          </a:p>
        </p:txBody>
      </p:sp>
      <p:sp>
        <p:nvSpPr>
          <p:cNvPr id="3" name="TextBox 2">
            <a:extLst>
              <a:ext uri="{FF2B5EF4-FFF2-40B4-BE49-F238E27FC236}">
                <a16:creationId xmlns:a16="http://schemas.microsoft.com/office/drawing/2014/main" id="{6FEB6711-ECEC-3CC3-101F-BF0A41E38648}"/>
              </a:ext>
            </a:extLst>
          </p:cNvPr>
          <p:cNvSpPr txBox="1"/>
          <p:nvPr/>
        </p:nvSpPr>
        <p:spPr>
          <a:xfrm rot="5400000">
            <a:off x="9986060" y="3591015"/>
            <a:ext cx="3257550" cy="507831"/>
          </a:xfrm>
          <a:prstGeom prst="rect">
            <a:avLst/>
          </a:prstGeom>
          <a:noFill/>
        </p:spPr>
        <p:txBody>
          <a:bodyPr wrap="square">
            <a:spAutoFit/>
          </a:bodyPr>
          <a:lstStyle/>
          <a:p>
            <a:pPr defTabSz="685800" fontAlgn="base">
              <a:spcBef>
                <a:spcPct val="0"/>
              </a:spcBef>
              <a:spcAft>
                <a:spcPct val="0"/>
              </a:spcAft>
              <a:defRPr/>
            </a:pPr>
            <a:r>
              <a:rPr lang="en-US" sz="27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charset="0"/>
                <a:ea typeface="ＭＳ Ｐゴシック" charset="0"/>
                <a:cs typeface="ＭＳ Ｐゴシック" charset="0"/>
              </a:rPr>
              <a:t>DISCUSSION</a:t>
            </a:r>
          </a:p>
        </p:txBody>
      </p:sp>
      <p:sp>
        <p:nvSpPr>
          <p:cNvPr id="6" name="TextBox 2">
            <a:extLst>
              <a:ext uri="{FF2B5EF4-FFF2-40B4-BE49-F238E27FC236}">
                <a16:creationId xmlns:a16="http://schemas.microsoft.com/office/drawing/2014/main" id="{40D4ACE7-7ED9-0060-AEE4-C3F9029290CE}"/>
              </a:ext>
            </a:extLst>
          </p:cNvPr>
          <p:cNvSpPr txBox="1">
            <a:spLocks noChangeArrowheads="1"/>
          </p:cNvSpPr>
          <p:nvPr/>
        </p:nvSpPr>
        <p:spPr bwMode="auto">
          <a:xfrm>
            <a:off x="2429936" y="436696"/>
            <a:ext cx="7173913" cy="1569660"/>
          </a:xfrm>
          <a:prstGeom prst="rect">
            <a:avLst/>
          </a:prstGeom>
          <a:noFill/>
          <a:ln w="9525">
            <a:noFill/>
            <a:miter lim="800000"/>
            <a:headEnd/>
            <a:tailEnd/>
          </a:ln>
        </p:spPr>
        <p:txBody>
          <a:bodyPr>
            <a:spAutoFit/>
          </a:bodyPr>
          <a:lstStyle/>
          <a:p>
            <a:pPr algn="ctr" defTabSz="685800" fontAlgn="base">
              <a:spcBef>
                <a:spcPct val="0"/>
              </a:spcBef>
              <a:spcAft>
                <a:spcPct val="0"/>
              </a:spcAft>
            </a:pPr>
            <a:r>
              <a:rPr lang="en-US" sz="3600" b="1" dirty="0">
                <a:solidFill>
                  <a:srgbClr val="0070C0"/>
                </a:solidFill>
                <a:latin typeface="Arial" pitchFamily="34" charset="0"/>
                <a:ea typeface="ＭＳ Ｐゴシック" pitchFamily="34" charset="-128"/>
              </a:rPr>
              <a:t>APPLICATION QUESTIONS</a:t>
            </a:r>
          </a:p>
          <a:p>
            <a:pPr algn="ctr" defTabSz="685800" fontAlgn="base">
              <a:spcBef>
                <a:spcPct val="0"/>
              </a:spcBef>
              <a:spcAft>
                <a:spcPct val="0"/>
              </a:spcAft>
            </a:pPr>
            <a:r>
              <a:rPr lang="en-US" sz="3600" b="1" dirty="0">
                <a:solidFill>
                  <a:srgbClr val="0070C0"/>
                </a:solidFill>
                <a:latin typeface="Arial" pitchFamily="34" charset="0"/>
                <a:ea typeface="ＭＳ Ｐゴシック" pitchFamily="34" charset="-128"/>
              </a:rPr>
              <a:t>Nehemiah Chapter 9</a:t>
            </a:r>
            <a:endParaRPr lang="en-US" sz="3600" dirty="0">
              <a:solidFill>
                <a:srgbClr val="0070C0"/>
              </a:solidFill>
              <a:latin typeface="Arial" pitchFamily="34" charset="0"/>
              <a:ea typeface="ＭＳ Ｐゴシック" pitchFamily="34" charset="-128"/>
            </a:endParaRPr>
          </a:p>
          <a:p>
            <a:pPr defTabSz="685800" fontAlgn="base">
              <a:spcBef>
                <a:spcPct val="0"/>
              </a:spcBef>
              <a:spcAft>
                <a:spcPct val="0"/>
              </a:spcAft>
            </a:pPr>
            <a:endParaRPr lang="en-US" sz="2400" dirty="0">
              <a:solidFill>
                <a:srgbClr val="2F2B20"/>
              </a:solidFill>
              <a:latin typeface="Arial" pitchFamily="34" charset="0"/>
              <a:ea typeface="ＭＳ Ｐゴシック" pitchFamily="34" charset="-128"/>
            </a:endParaRPr>
          </a:p>
        </p:txBody>
      </p:sp>
    </p:spTree>
    <p:extLst>
      <p:ext uri="{BB962C8B-B14F-4D97-AF65-F5344CB8AC3E}">
        <p14:creationId xmlns:p14="http://schemas.microsoft.com/office/powerpoint/2010/main" val="233985454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9865" y="3564467"/>
            <a:ext cx="9965267" cy="972740"/>
          </a:xfrm>
        </p:spPr>
        <p:txBody>
          <a:bodyPr/>
          <a:lstStyle/>
          <a:p>
            <a:r>
              <a:rPr lang="en-US" sz="3200" dirty="0"/>
              <a:t>7. The Persians exacted tribute in crops and livestock from the Jews (v36-37), so they were "slaves in their own land." How could we be slaves in the land God has given to us?</a:t>
            </a:r>
            <a:br>
              <a:rPr lang="en-US" sz="3200" dirty="0"/>
            </a:br>
            <a:br>
              <a:rPr lang="en-US" sz="3200" dirty="0"/>
            </a:br>
            <a:r>
              <a:rPr lang="en-US" sz="3200" dirty="0"/>
              <a:t>8. Can we escape God's discipline? No, and we should value it! Consider what your life would be like if you were not disciplined by God.</a:t>
            </a:r>
          </a:p>
        </p:txBody>
      </p:sp>
      <p:sp>
        <p:nvSpPr>
          <p:cNvPr id="3" name="TextBox 2">
            <a:extLst>
              <a:ext uri="{FF2B5EF4-FFF2-40B4-BE49-F238E27FC236}">
                <a16:creationId xmlns:a16="http://schemas.microsoft.com/office/drawing/2014/main" id="{5262055E-D2E3-8389-2B6B-96A667B35FD3}"/>
              </a:ext>
            </a:extLst>
          </p:cNvPr>
          <p:cNvSpPr txBox="1"/>
          <p:nvPr/>
        </p:nvSpPr>
        <p:spPr>
          <a:xfrm rot="5400000">
            <a:off x="9986060" y="3591015"/>
            <a:ext cx="3257550" cy="507831"/>
          </a:xfrm>
          <a:prstGeom prst="rect">
            <a:avLst/>
          </a:prstGeom>
          <a:noFill/>
        </p:spPr>
        <p:txBody>
          <a:bodyPr wrap="square">
            <a:spAutoFit/>
          </a:bodyPr>
          <a:lstStyle/>
          <a:p>
            <a:pPr defTabSz="685800" fontAlgn="base">
              <a:spcBef>
                <a:spcPct val="0"/>
              </a:spcBef>
              <a:spcAft>
                <a:spcPct val="0"/>
              </a:spcAft>
              <a:defRPr/>
            </a:pPr>
            <a:r>
              <a:rPr lang="en-US" sz="27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charset="0"/>
                <a:ea typeface="ＭＳ Ｐゴシック" charset="0"/>
                <a:cs typeface="ＭＳ Ｐゴシック" charset="0"/>
              </a:rPr>
              <a:t>DISCUSSION</a:t>
            </a:r>
          </a:p>
        </p:txBody>
      </p:sp>
      <p:sp>
        <p:nvSpPr>
          <p:cNvPr id="7" name="TextBox 2">
            <a:extLst>
              <a:ext uri="{FF2B5EF4-FFF2-40B4-BE49-F238E27FC236}">
                <a16:creationId xmlns:a16="http://schemas.microsoft.com/office/drawing/2014/main" id="{B9350AE8-E8A9-D4EC-6EA2-21EA12A039EE}"/>
              </a:ext>
            </a:extLst>
          </p:cNvPr>
          <p:cNvSpPr txBox="1">
            <a:spLocks noChangeArrowheads="1"/>
          </p:cNvSpPr>
          <p:nvPr/>
        </p:nvSpPr>
        <p:spPr bwMode="auto">
          <a:xfrm>
            <a:off x="2429936" y="436696"/>
            <a:ext cx="7173913" cy="1569660"/>
          </a:xfrm>
          <a:prstGeom prst="rect">
            <a:avLst/>
          </a:prstGeom>
          <a:noFill/>
          <a:ln w="9525">
            <a:noFill/>
            <a:miter lim="800000"/>
            <a:headEnd/>
            <a:tailEnd/>
          </a:ln>
        </p:spPr>
        <p:txBody>
          <a:bodyPr>
            <a:spAutoFit/>
          </a:bodyPr>
          <a:lstStyle/>
          <a:p>
            <a:pPr algn="ctr" defTabSz="685800" fontAlgn="base">
              <a:spcBef>
                <a:spcPct val="0"/>
              </a:spcBef>
              <a:spcAft>
                <a:spcPct val="0"/>
              </a:spcAft>
            </a:pPr>
            <a:r>
              <a:rPr lang="en-US" sz="3600" b="1" dirty="0">
                <a:solidFill>
                  <a:srgbClr val="0070C0"/>
                </a:solidFill>
                <a:latin typeface="Arial" pitchFamily="34" charset="0"/>
                <a:ea typeface="ＭＳ Ｐゴシック" pitchFamily="34" charset="-128"/>
              </a:rPr>
              <a:t>APPLICATION QUESTIONS</a:t>
            </a:r>
          </a:p>
          <a:p>
            <a:pPr algn="ctr" defTabSz="685800" fontAlgn="base">
              <a:spcBef>
                <a:spcPct val="0"/>
              </a:spcBef>
              <a:spcAft>
                <a:spcPct val="0"/>
              </a:spcAft>
            </a:pPr>
            <a:r>
              <a:rPr lang="en-US" sz="3600" b="1" dirty="0">
                <a:solidFill>
                  <a:srgbClr val="0070C0"/>
                </a:solidFill>
                <a:latin typeface="Arial" pitchFamily="34" charset="0"/>
                <a:ea typeface="ＭＳ Ｐゴシック" pitchFamily="34" charset="-128"/>
              </a:rPr>
              <a:t>Nehemiah Chapter 9</a:t>
            </a:r>
            <a:endParaRPr lang="en-US" sz="3600" dirty="0">
              <a:solidFill>
                <a:srgbClr val="0070C0"/>
              </a:solidFill>
              <a:latin typeface="Arial" pitchFamily="34" charset="0"/>
              <a:ea typeface="ＭＳ Ｐゴシック" pitchFamily="34" charset="-128"/>
            </a:endParaRPr>
          </a:p>
          <a:p>
            <a:pPr defTabSz="685800" fontAlgn="base">
              <a:spcBef>
                <a:spcPct val="0"/>
              </a:spcBef>
              <a:spcAft>
                <a:spcPct val="0"/>
              </a:spcAft>
            </a:pPr>
            <a:endParaRPr lang="en-US" sz="2400" dirty="0">
              <a:solidFill>
                <a:srgbClr val="2F2B20"/>
              </a:solidFill>
              <a:latin typeface="Arial" pitchFamily="34" charset="0"/>
              <a:ea typeface="ＭＳ Ｐゴシック" pitchFamily="34" charset="-128"/>
            </a:endParaRPr>
          </a:p>
        </p:txBody>
      </p:sp>
    </p:spTree>
    <p:extLst>
      <p:ext uri="{BB962C8B-B14F-4D97-AF65-F5344CB8AC3E}">
        <p14:creationId xmlns:p14="http://schemas.microsoft.com/office/powerpoint/2010/main" val="162381153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36600" y="3564468"/>
            <a:ext cx="10718800" cy="972740"/>
          </a:xfrm>
        </p:spPr>
        <p:txBody>
          <a:bodyPr/>
          <a:lstStyle/>
          <a:p>
            <a:pPr algn="l"/>
            <a:r>
              <a:rPr lang="en-US" sz="2800" b="1" dirty="0"/>
              <a:t>9. What are the benefits of God's laws? Why do some people consider God's laws to be oppressive?</a:t>
            </a:r>
            <a:br>
              <a:rPr lang="en-US" sz="2800" b="1" dirty="0"/>
            </a:br>
            <a:br>
              <a:rPr lang="en-US" sz="2800" b="1" dirty="0"/>
            </a:br>
            <a:r>
              <a:rPr lang="en-US" sz="2800" b="1" dirty="0"/>
              <a:t>10. If you were to memorize one verse or sentence from Nehemiah 9, which one would it be? See samples below:</a:t>
            </a:r>
            <a:br>
              <a:rPr lang="en-US" sz="2800" b="1" dirty="0"/>
            </a:br>
            <a:br>
              <a:rPr lang="en-US" sz="2800" b="1" dirty="0"/>
            </a:br>
            <a:r>
              <a:rPr lang="en-US" sz="2800" b="1" dirty="0"/>
              <a:t>	"Praise the Lord your God, who is from everlasting to everlasting!" (</a:t>
            </a:r>
            <a:r>
              <a:rPr lang="en-US" sz="2800" b="1" dirty="0" err="1"/>
              <a:t>Neh</a:t>
            </a:r>
            <a:r>
              <a:rPr lang="en-US" sz="2800" b="1" dirty="0"/>
              <a:t> 9:5)</a:t>
            </a:r>
            <a:br>
              <a:rPr lang="en-US" sz="2800" b="1" dirty="0"/>
            </a:br>
            <a:r>
              <a:rPr lang="en-US" sz="2800" b="1" dirty="0"/>
              <a:t>	"You are a forgiving God, gracious and merciful, slow to anger, abounding in love.... (9.17)</a:t>
            </a:r>
          </a:p>
        </p:txBody>
      </p:sp>
      <p:sp>
        <p:nvSpPr>
          <p:cNvPr id="3" name="TextBox 2">
            <a:extLst>
              <a:ext uri="{FF2B5EF4-FFF2-40B4-BE49-F238E27FC236}">
                <a16:creationId xmlns:a16="http://schemas.microsoft.com/office/drawing/2014/main" id="{6144DB02-8C93-45E5-1066-41BE49243ED2}"/>
              </a:ext>
            </a:extLst>
          </p:cNvPr>
          <p:cNvSpPr txBox="1"/>
          <p:nvPr/>
        </p:nvSpPr>
        <p:spPr>
          <a:xfrm rot="5400000">
            <a:off x="9986060" y="3591015"/>
            <a:ext cx="3257550" cy="507831"/>
          </a:xfrm>
          <a:prstGeom prst="rect">
            <a:avLst/>
          </a:prstGeom>
          <a:noFill/>
        </p:spPr>
        <p:txBody>
          <a:bodyPr wrap="square">
            <a:spAutoFit/>
          </a:bodyPr>
          <a:lstStyle/>
          <a:p>
            <a:pPr defTabSz="685800" fontAlgn="base">
              <a:spcBef>
                <a:spcPct val="0"/>
              </a:spcBef>
              <a:spcAft>
                <a:spcPct val="0"/>
              </a:spcAft>
              <a:defRPr/>
            </a:pPr>
            <a:r>
              <a:rPr lang="en-US" sz="27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charset="0"/>
                <a:ea typeface="ＭＳ Ｐゴシック" charset="0"/>
                <a:cs typeface="ＭＳ Ｐゴシック" charset="0"/>
              </a:rPr>
              <a:t>DISCUSSION</a:t>
            </a:r>
          </a:p>
        </p:txBody>
      </p:sp>
      <p:sp>
        <p:nvSpPr>
          <p:cNvPr id="4" name="TextBox 2">
            <a:extLst>
              <a:ext uri="{FF2B5EF4-FFF2-40B4-BE49-F238E27FC236}">
                <a16:creationId xmlns:a16="http://schemas.microsoft.com/office/drawing/2014/main" id="{B37545B1-FCD1-47B2-FDF5-44DD1DF01252}"/>
              </a:ext>
            </a:extLst>
          </p:cNvPr>
          <p:cNvSpPr txBox="1">
            <a:spLocks noChangeArrowheads="1"/>
          </p:cNvSpPr>
          <p:nvPr/>
        </p:nvSpPr>
        <p:spPr bwMode="auto">
          <a:xfrm>
            <a:off x="2429936" y="436696"/>
            <a:ext cx="7173913" cy="1569660"/>
          </a:xfrm>
          <a:prstGeom prst="rect">
            <a:avLst/>
          </a:prstGeom>
          <a:noFill/>
          <a:ln w="9525">
            <a:noFill/>
            <a:miter lim="800000"/>
            <a:headEnd/>
            <a:tailEnd/>
          </a:ln>
        </p:spPr>
        <p:txBody>
          <a:bodyPr>
            <a:spAutoFit/>
          </a:bodyPr>
          <a:lstStyle/>
          <a:p>
            <a:pPr algn="ctr" defTabSz="685800" fontAlgn="base">
              <a:spcBef>
                <a:spcPct val="0"/>
              </a:spcBef>
              <a:spcAft>
                <a:spcPct val="0"/>
              </a:spcAft>
            </a:pPr>
            <a:r>
              <a:rPr lang="en-US" sz="3600" b="1" dirty="0">
                <a:solidFill>
                  <a:srgbClr val="0070C0"/>
                </a:solidFill>
                <a:latin typeface="Arial" pitchFamily="34" charset="0"/>
                <a:ea typeface="ＭＳ Ｐゴシック" pitchFamily="34" charset="-128"/>
              </a:rPr>
              <a:t>APPLICATION QUESTIONS</a:t>
            </a:r>
          </a:p>
          <a:p>
            <a:pPr algn="ctr" defTabSz="685800" fontAlgn="base">
              <a:spcBef>
                <a:spcPct val="0"/>
              </a:spcBef>
              <a:spcAft>
                <a:spcPct val="0"/>
              </a:spcAft>
            </a:pPr>
            <a:r>
              <a:rPr lang="en-US" sz="3600" b="1" dirty="0">
                <a:solidFill>
                  <a:srgbClr val="0070C0"/>
                </a:solidFill>
                <a:latin typeface="Arial" pitchFamily="34" charset="0"/>
                <a:ea typeface="ＭＳ Ｐゴシック" pitchFamily="34" charset="-128"/>
              </a:rPr>
              <a:t>Nehemiah Chapter 9</a:t>
            </a:r>
            <a:endParaRPr lang="en-US" sz="3600" dirty="0">
              <a:solidFill>
                <a:srgbClr val="0070C0"/>
              </a:solidFill>
              <a:latin typeface="Arial" pitchFamily="34" charset="0"/>
              <a:ea typeface="ＭＳ Ｐゴシック" pitchFamily="34" charset="-128"/>
            </a:endParaRPr>
          </a:p>
          <a:p>
            <a:pPr defTabSz="685800" fontAlgn="base">
              <a:spcBef>
                <a:spcPct val="0"/>
              </a:spcBef>
              <a:spcAft>
                <a:spcPct val="0"/>
              </a:spcAft>
            </a:pPr>
            <a:endParaRPr lang="en-US" sz="2400" dirty="0">
              <a:solidFill>
                <a:srgbClr val="2F2B20"/>
              </a:solidFill>
              <a:latin typeface="Arial" pitchFamily="34" charset="0"/>
              <a:ea typeface="ＭＳ Ｐゴシック" pitchFamily="34" charset="-128"/>
            </a:endParaRPr>
          </a:p>
        </p:txBody>
      </p:sp>
    </p:spTree>
    <p:extLst>
      <p:ext uri="{BB962C8B-B14F-4D97-AF65-F5344CB8AC3E}">
        <p14:creationId xmlns:p14="http://schemas.microsoft.com/office/powerpoint/2010/main" val="2026722041"/>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Rounded Rectangle 3"/>
          <p:cNvSpPr/>
          <p:nvPr/>
        </p:nvSpPr>
        <p:spPr>
          <a:xfrm>
            <a:off x="4117428" y="1127891"/>
            <a:ext cx="4256690" cy="425669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pPr>
            <a:endParaRPr lang="en-IE" sz="1350">
              <a:solidFill>
                <a:prstClr val="white"/>
              </a:solidFill>
              <a:latin typeface="Calibri"/>
            </a:endParaRPr>
          </a:p>
        </p:txBody>
      </p:sp>
      <p:sp>
        <p:nvSpPr>
          <p:cNvPr id="5" name="Rounded Rectangle 4"/>
          <p:cNvSpPr/>
          <p:nvPr/>
        </p:nvSpPr>
        <p:spPr>
          <a:xfrm>
            <a:off x="4347999" y="1358465"/>
            <a:ext cx="3795548" cy="3795548"/>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pPr>
            <a:endParaRPr lang="en-IE" sz="1350">
              <a:solidFill>
                <a:prstClr val="white"/>
              </a:solidFill>
              <a:latin typeface="Calibri"/>
            </a:endParaRPr>
          </a:p>
        </p:txBody>
      </p:sp>
      <p:sp>
        <p:nvSpPr>
          <p:cNvPr id="6" name="Rounded Rectangle 5"/>
          <p:cNvSpPr/>
          <p:nvPr/>
        </p:nvSpPr>
        <p:spPr>
          <a:xfrm>
            <a:off x="4624883" y="1635344"/>
            <a:ext cx="3241785" cy="3241785"/>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pPr>
            <a:endParaRPr lang="en-IE" sz="1350">
              <a:solidFill>
                <a:prstClr val="white"/>
              </a:solidFill>
              <a:latin typeface="Calibri"/>
            </a:endParaRPr>
          </a:p>
        </p:txBody>
      </p:sp>
      <p:sp>
        <p:nvSpPr>
          <p:cNvPr id="7" name="TextBox 6"/>
          <p:cNvSpPr txBox="1"/>
          <p:nvPr/>
        </p:nvSpPr>
        <p:spPr>
          <a:xfrm>
            <a:off x="6650058" y="4557200"/>
            <a:ext cx="3995531" cy="854080"/>
          </a:xfrm>
          <a:prstGeom prst="rect">
            <a:avLst/>
          </a:prstGeom>
          <a:noFill/>
          <a:effectLst>
            <a:innerShdw blurRad="63500" dist="50800">
              <a:prstClr val="black">
                <a:alpha val="50000"/>
              </a:prstClr>
            </a:innerShdw>
          </a:effectLst>
        </p:spPr>
        <p:txBody>
          <a:bodyPr wrap="square" rtlCol="0">
            <a:spAutoFit/>
          </a:bodyPr>
          <a:lstStyle/>
          <a:p>
            <a:pPr algn="ctr" defTabSz="685800" fontAlgn="base">
              <a:spcBef>
                <a:spcPct val="0"/>
              </a:spcBef>
              <a:spcAft>
                <a:spcPct val="0"/>
              </a:spcAft>
            </a:pPr>
            <a:r>
              <a:rPr lang="en-IE" sz="4950" b="1" kern="2300" spc="225" dirty="0">
                <a:solidFill>
                  <a:srgbClr val="FFC000"/>
                </a:solidFill>
                <a:latin typeface="Letter Gothic Std" panose="020B0409020202030304" pitchFamily="49" charset="0"/>
              </a:rPr>
              <a:t>TRAINING</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2044" y="3857494"/>
            <a:ext cx="2187458" cy="2067056"/>
          </a:xfrm>
          <a:prstGeom prst="rect">
            <a:avLst/>
          </a:prstGeom>
        </p:spPr>
      </p:pic>
      <p:pic>
        <p:nvPicPr>
          <p:cNvPr id="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6062" y="1981200"/>
            <a:ext cx="2438400" cy="23002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63330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6" presetClass="emph" presetSubtype="0" fill="hold" grpId="1" nodeType="withEffect">
                                  <p:stCondLst>
                                    <p:cond delay="0"/>
                                  </p:stCondLst>
                                  <p:childTnLst>
                                    <p:animScale>
                                      <p:cBhvr>
                                        <p:cTn id="12" dur="500" fill="hold"/>
                                        <p:tgtEl>
                                          <p:spTgt spid="4"/>
                                        </p:tgtEl>
                                      </p:cBhvr>
                                      <p:by x="500000" y="500000"/>
                                    </p:animScale>
                                  </p:childTnLst>
                                </p:cTn>
                              </p:par>
                              <p:par>
                                <p:cTn id="13" presetID="31" presetClass="entr" presetSubtype="0" fill="hold" grpId="0" nodeType="withEffect">
                                  <p:stCondLst>
                                    <p:cond delay="75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par>
                                <p:cTn id="19" presetID="6" presetClass="emph" presetSubtype="0" fill="hold" grpId="1" nodeType="withEffect">
                                  <p:stCondLst>
                                    <p:cond delay="750"/>
                                  </p:stCondLst>
                                  <p:childTnLst>
                                    <p:animScale>
                                      <p:cBhvr>
                                        <p:cTn id="20" dur="500" fill="hold"/>
                                        <p:tgtEl>
                                          <p:spTgt spid="5"/>
                                        </p:tgtEl>
                                      </p:cBhvr>
                                      <p:by x="500000" y="500000"/>
                                    </p:animScale>
                                  </p:childTnLst>
                                </p:cTn>
                              </p:par>
                              <p:par>
                                <p:cTn id="21" presetID="31" presetClass="entr" presetSubtype="0" fill="hold" grpId="0" nodeType="withEffect">
                                  <p:stCondLst>
                                    <p:cond delay="100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 calcmode="lin" valueType="num">
                                      <p:cBhvr>
                                        <p:cTn id="25" dur="500" fill="hold"/>
                                        <p:tgtEl>
                                          <p:spTgt spid="6"/>
                                        </p:tgtEl>
                                        <p:attrNameLst>
                                          <p:attrName>style.rotation</p:attrName>
                                        </p:attrNameLst>
                                      </p:cBhvr>
                                      <p:tavLst>
                                        <p:tav tm="0">
                                          <p:val>
                                            <p:fltVal val="90"/>
                                          </p:val>
                                        </p:tav>
                                        <p:tav tm="100000">
                                          <p:val>
                                            <p:fltVal val="0"/>
                                          </p:val>
                                        </p:tav>
                                      </p:tavLst>
                                    </p:anim>
                                    <p:animEffect transition="in" filter="fade">
                                      <p:cBhvr>
                                        <p:cTn id="26" dur="500"/>
                                        <p:tgtEl>
                                          <p:spTgt spid="6"/>
                                        </p:tgtEl>
                                      </p:cBhvr>
                                    </p:animEffect>
                                  </p:childTnLst>
                                </p:cTn>
                              </p:par>
                              <p:par>
                                <p:cTn id="27" presetID="6" presetClass="emph" presetSubtype="0" fill="hold" grpId="1" nodeType="withEffect">
                                  <p:stCondLst>
                                    <p:cond delay="1000"/>
                                  </p:stCondLst>
                                  <p:childTnLst>
                                    <p:animScale>
                                      <p:cBhvr>
                                        <p:cTn id="28" dur="500" fill="hold"/>
                                        <p:tgtEl>
                                          <p:spTgt spid="6"/>
                                        </p:tgtEl>
                                      </p:cBhvr>
                                      <p:by x="500000" y="500000"/>
                                    </p:animScale>
                                  </p:childTnLst>
                                </p:cTn>
                              </p:par>
                              <p:par>
                                <p:cTn id="29" presetID="10" presetClass="exit" presetSubtype="0" fill="hold" grpId="0" nodeType="withEffect">
                                  <p:stCondLst>
                                    <p:cond delay="3000"/>
                                  </p:stCondLst>
                                  <p:childTnLst>
                                    <p:animEffect transition="out" filter="fade">
                                      <p:cBhvr>
                                        <p:cTn id="30" dur="3000"/>
                                        <p:tgtEl>
                                          <p:spTgt spid="7"/>
                                        </p:tgtEl>
                                      </p:cBhvr>
                                    </p:animEffect>
                                    <p:set>
                                      <p:cBhvr>
                                        <p:cTn id="31" dur="1" fill="hold">
                                          <p:stCondLst>
                                            <p:cond delay="2999"/>
                                          </p:stCondLst>
                                        </p:cTn>
                                        <p:tgtEl>
                                          <p:spTgt spid="7"/>
                                        </p:tgtEl>
                                        <p:attrNameLst>
                                          <p:attrName>style.visibility</p:attrName>
                                        </p:attrNameLst>
                                      </p:cBhvr>
                                      <p:to>
                                        <p:strVal val="hidden"/>
                                      </p:to>
                                    </p:set>
                                  </p:childTnLst>
                                </p:cTn>
                              </p:par>
                            </p:childTnLst>
                          </p:cTn>
                        </p:par>
                        <p:par>
                          <p:cTn id="32" fill="hold">
                            <p:stCondLst>
                              <p:cond delay="6000"/>
                            </p:stCondLst>
                            <p:childTnLst>
                              <p:par>
                                <p:cTn id="33" presetID="10" presetClass="exit" presetSubtype="0" fill="hold" nodeType="afterEffect">
                                  <p:stCondLst>
                                    <p:cond delay="0"/>
                                  </p:stCondLst>
                                  <p:childTnLst>
                                    <p:animEffect transition="out" filter="fade">
                                      <p:cBhvr>
                                        <p:cTn id="34" dur="2000"/>
                                        <p:tgtEl>
                                          <p:spTgt spid="8"/>
                                        </p:tgtEl>
                                      </p:cBhvr>
                                    </p:animEffect>
                                    <p:set>
                                      <p:cBhvr>
                                        <p:cTn id="35" dur="1" fill="hold">
                                          <p:stCondLst>
                                            <p:cond delay="1999"/>
                                          </p:stCondLst>
                                        </p:cTn>
                                        <p:tgtEl>
                                          <p:spTgt spid="8"/>
                                        </p:tgtEl>
                                        <p:attrNameLst>
                                          <p:attrName>style.visibility</p:attrName>
                                        </p:attrNameLst>
                                      </p:cBhvr>
                                      <p:to>
                                        <p:strVal val="hidden"/>
                                      </p:to>
                                    </p:set>
                                  </p:childTnLst>
                                </p:cTn>
                              </p:par>
                              <p:par>
                                <p:cTn id="36" presetID="10" presetClass="exit" presetSubtype="0" fill="hold" grpId="1" nodeType="withEffect">
                                  <p:stCondLst>
                                    <p:cond delay="3000"/>
                                  </p:stCondLst>
                                  <p:childTnLst>
                                    <p:animEffect transition="out" filter="fade">
                                      <p:cBhvr>
                                        <p:cTn id="37" dur="3000"/>
                                        <p:tgtEl>
                                          <p:spTgt spid="7"/>
                                        </p:tgtEl>
                                      </p:cBhvr>
                                    </p:animEffect>
                                    <p:set>
                                      <p:cBhvr>
                                        <p:cTn id="38" dur="1" fill="hold">
                                          <p:stCondLst>
                                            <p:cond delay="2999"/>
                                          </p:stCondLst>
                                        </p:cTn>
                                        <p:tgtEl>
                                          <p:spTgt spid="7"/>
                                        </p:tgtEl>
                                        <p:attrNameLst>
                                          <p:attrName>style.visibility</p:attrName>
                                        </p:attrNameLst>
                                      </p:cBhvr>
                                      <p:to>
                                        <p:strVal val="hidden"/>
                                      </p:to>
                                    </p:set>
                                  </p:childTnLst>
                                </p:cTn>
                              </p:par>
                              <p:par>
                                <p:cTn id="39" presetID="8" presetClass="emph" presetSubtype="0" fill="hold" nodeType="withEffect">
                                  <p:stCondLst>
                                    <p:cond delay="0"/>
                                  </p:stCondLst>
                                  <p:childTnLst>
                                    <p:animRot by="21600000">
                                      <p:cBhvr>
                                        <p:cTn id="40" dur="10000" fill="hold"/>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p:bldP spid="7" grpId="1"/>
    </p:bldLst>
  </p:timing>
</p:sld>
</file>

<file path=ppt/theme/theme1.xml><?xml version="1.0" encoding="utf-8"?>
<a:theme xmlns:a="http://schemas.openxmlformats.org/drawingml/2006/main" name="06256168">
  <a:themeElements>
    <a:clrScheme name="Training Presentation">
      <a:dk1>
        <a:srgbClr val="000000"/>
      </a:dk1>
      <a:lt1>
        <a:srgbClr val="FFFFFF"/>
      </a:lt1>
      <a:dk2>
        <a:srgbClr val="000000"/>
      </a:dk2>
      <a:lt2>
        <a:srgbClr val="808080"/>
      </a:lt2>
      <a:accent1>
        <a:srgbClr val="A6D1D0"/>
      </a:accent1>
      <a:accent2>
        <a:srgbClr val="284C6A"/>
      </a:accent2>
      <a:accent3>
        <a:srgbClr val="FFFF99"/>
      </a:accent3>
      <a:accent4>
        <a:srgbClr val="FFCC99"/>
      </a:accent4>
      <a:accent5>
        <a:srgbClr val="AAE2CA"/>
      </a:accent5>
      <a:accent6>
        <a:srgbClr val="2D2DB9"/>
      </a:accent6>
      <a:hlink>
        <a:srgbClr val="CCCCFF"/>
      </a:hlink>
      <a:folHlink>
        <a:srgbClr val="B2B2B2"/>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loud skipper design templat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loud skipper design 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loud skipper design templat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loud skipper design templat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loud skipper design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loud skipper design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loud skipper design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06256168">
  <a:themeElements>
    <a:clrScheme name="Training Presentation">
      <a:dk1>
        <a:srgbClr val="000000"/>
      </a:dk1>
      <a:lt1>
        <a:srgbClr val="FFFFFF"/>
      </a:lt1>
      <a:dk2>
        <a:srgbClr val="000000"/>
      </a:dk2>
      <a:lt2>
        <a:srgbClr val="808080"/>
      </a:lt2>
      <a:accent1>
        <a:srgbClr val="A6D1D0"/>
      </a:accent1>
      <a:accent2>
        <a:srgbClr val="284C6A"/>
      </a:accent2>
      <a:accent3>
        <a:srgbClr val="FFFF99"/>
      </a:accent3>
      <a:accent4>
        <a:srgbClr val="FFCC99"/>
      </a:accent4>
      <a:accent5>
        <a:srgbClr val="AAE2CA"/>
      </a:accent5>
      <a:accent6>
        <a:srgbClr val="2D2DB9"/>
      </a:accent6>
      <a:hlink>
        <a:srgbClr val="CCCCFF"/>
      </a:hlink>
      <a:folHlink>
        <a:srgbClr val="B2B2B2"/>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loud skipper design templat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loud skipper design 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loud skipper design templat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loud skipper design templat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loud skipper design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loud skipper design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loud skipper design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889</TotalTime>
  <Words>469</Words>
  <Application>Microsoft Office PowerPoint</Application>
  <PresentationFormat>Widescreen</PresentationFormat>
  <Paragraphs>45</Paragraphs>
  <Slides>13</Slides>
  <Notes>0</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Arial</vt:lpstr>
      <vt:lpstr>Basic Sans Heavy SF</vt:lpstr>
      <vt:lpstr>Calibri</vt:lpstr>
      <vt:lpstr>Letter Gothic Std</vt:lpstr>
      <vt:lpstr>Trebuchet MS</vt:lpstr>
      <vt:lpstr>06256168</vt:lpstr>
      <vt:lpstr>1_06256168</vt:lpstr>
      <vt:lpstr>PowerPoint Presentation</vt:lpstr>
      <vt:lpstr>PowerPoint Presentation</vt:lpstr>
      <vt:lpstr>PowerPoint Presentation</vt:lpstr>
      <vt:lpstr>I.  Come Humbly Before the Lord and Listen to Him (9:1-3) </vt:lpstr>
      <vt:lpstr>PowerPoint Presentation</vt:lpstr>
      <vt:lpstr>II. Respond to God with Passionate Prayer (9:4-37)</vt:lpstr>
      <vt:lpstr>PowerPoint Presentation</vt:lpstr>
      <vt:lpstr>1. Rather than wearing sackcloth, how can we show humility and submission to God?  2. In your devotional times with God how can you practice “Interactive Prayer” where you both listen and speak to God? </vt:lpstr>
      <vt:lpstr>3. How does profession of God’s faithfulness and confessing our unfaithfulness work together? How can we better with these two priorities of prayer?  4. Meditate and discuss Corinthians 11.28 “Everyone ought to examine themselves before they eat of the bread and drink from the cup.”</vt:lpstr>
      <vt:lpstr>5. Does God lead us through the wilderness today? Recall examples of God's leading in your life.  6. Even when believers are unfaithful, God is faithful. Consider God's faithfulness to you, even when you have been unfaithful to Him.</vt:lpstr>
      <vt:lpstr>7. The Persians exacted tribute in crops and livestock from the Jews (v36-37), so they were "slaves in their own land." How could we be slaves in the land God has given to us?  8. Can we escape God's discipline? No, and we should value it! Consider what your life would be like if you were not disciplined by God.</vt:lpstr>
      <vt:lpstr>9. What are the benefits of God's laws? Why do some people consider God's laws to be oppressive?  10. If you were to memorize one verse or sentence from Nehemiah 9, which one would it be? See samples below:   "Praise the Lord your God, who is from everlasting to everlasting!" (Neh 9:5)  "You are a forgiving God, gracious and merciful, slow to anger, abounding in love.... (9.17)</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Ron Sheveland</dc:creator>
  <cp:lastModifiedBy>Ron Sheveland</cp:lastModifiedBy>
  <cp:revision>2</cp:revision>
  <dcterms:created xsi:type="dcterms:W3CDTF">2025-02-16T23:33:15Z</dcterms:created>
  <dcterms:modified xsi:type="dcterms:W3CDTF">2025-02-18T02:05:16Z</dcterms:modified>
</cp:coreProperties>
</file>