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708" r:id="rId3"/>
  </p:sldMasterIdLst>
  <p:notesMasterIdLst>
    <p:notesMasterId r:id="rId16"/>
  </p:notesMasterIdLst>
  <p:sldIdLst>
    <p:sldId id="602" r:id="rId4"/>
    <p:sldId id="603" r:id="rId5"/>
    <p:sldId id="604" r:id="rId6"/>
    <p:sldId id="382" r:id="rId7"/>
    <p:sldId id="383" r:id="rId8"/>
    <p:sldId id="384" r:id="rId9"/>
    <p:sldId id="385" r:id="rId10"/>
    <p:sldId id="386" r:id="rId11"/>
    <p:sldId id="586" r:id="rId12"/>
    <p:sldId id="592" r:id="rId13"/>
    <p:sldId id="599" r:id="rId14"/>
    <p:sldId id="60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4660"/>
  </p:normalViewPr>
  <p:slideViewPr>
    <p:cSldViewPr snapToGrid="0">
      <p:cViewPr varScale="1">
        <p:scale>
          <a:sx n="113" d="100"/>
          <a:sy n="113" d="100"/>
        </p:scale>
        <p:origin x="336" y="32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D7EDD9-46ED-4EEB-A0C9-56E3E1BFF4B8}" type="datetimeFigureOut">
              <a:rPr lang="en-US" smtClean="0"/>
              <a:t>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14486F-120B-43E9-8D2F-3F8036A8B625}" type="slidenum">
              <a:rPr lang="en-US" smtClean="0"/>
              <a:t>‹#›</a:t>
            </a:fld>
            <a:endParaRPr lang="en-US"/>
          </a:p>
        </p:txBody>
      </p:sp>
    </p:spTree>
    <p:extLst>
      <p:ext uri="{BB962C8B-B14F-4D97-AF65-F5344CB8AC3E}">
        <p14:creationId xmlns:p14="http://schemas.microsoft.com/office/powerpoint/2010/main" val="2555785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8C50C2-C279-42E0-A318-53C5650AD86D}" type="datetimeFigureOut">
              <a:rPr lang="en-US" smtClean="0">
                <a:solidFill>
                  <a:prstClr val="black">
                    <a:tint val="75000"/>
                  </a:prstClr>
                </a:solidFill>
              </a:rPr>
              <a:pPr/>
              <a:t>2/4/2025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4630A14-A9DE-4082-A728-2FB07FED711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3726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8C50C2-C279-42E0-A318-53C5650AD86D}" type="datetimeFigureOut">
              <a:rPr lang="en-US" smtClean="0">
                <a:solidFill>
                  <a:prstClr val="black">
                    <a:tint val="75000"/>
                  </a:prstClr>
                </a:solidFill>
              </a:rPr>
              <a:pPr/>
              <a:t>2/4/2025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4630A14-A9DE-4082-A728-2FB07FED711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3982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8C50C2-C279-42E0-A318-53C5650AD86D}" type="datetimeFigureOut">
              <a:rPr lang="en-US" smtClean="0">
                <a:solidFill>
                  <a:prstClr val="black">
                    <a:tint val="75000"/>
                  </a:prstClr>
                </a:solidFill>
              </a:rPr>
              <a:pPr/>
              <a:t>2/4/2025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4630A14-A9DE-4082-A728-2FB07FED711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6974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8C50C2-C279-42E0-A318-53C5650AD86D}" type="datetimeFigureOut">
              <a:rPr lang="en-US" smtClean="0">
                <a:solidFill>
                  <a:prstClr val="black">
                    <a:tint val="75000"/>
                  </a:prstClr>
                </a:solidFill>
              </a:rPr>
              <a:pPr/>
              <a:t>2/4/2025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4630A14-A9DE-4082-A728-2FB07FED711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4692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8C50C2-C279-42E0-A318-53C5650AD86D}" type="datetimeFigureOut">
              <a:rPr lang="en-US" smtClean="0">
                <a:solidFill>
                  <a:prstClr val="black">
                    <a:tint val="75000"/>
                  </a:prstClr>
                </a:solidFill>
              </a:rPr>
              <a:pPr/>
              <a:t>2/4/2025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4630A14-A9DE-4082-A728-2FB07FED711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5665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8C50C2-C279-42E0-A318-53C5650AD86D}" type="datetimeFigureOut">
              <a:rPr lang="en-US" smtClean="0">
                <a:solidFill>
                  <a:prstClr val="black">
                    <a:tint val="75000"/>
                  </a:prstClr>
                </a:solidFill>
              </a:rPr>
              <a:pPr/>
              <a:t>2/4/2025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4630A14-A9DE-4082-A728-2FB07FED711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7961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8C50C2-C279-42E0-A318-53C5650AD86D}" type="datetimeFigureOut">
              <a:rPr lang="en-US" smtClean="0">
                <a:solidFill>
                  <a:prstClr val="black">
                    <a:tint val="75000"/>
                  </a:prstClr>
                </a:solidFill>
              </a:rPr>
              <a:pPr/>
              <a:t>2/4/2025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4630A14-A9DE-4082-A728-2FB07FED711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9479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88C50C2-C279-42E0-A318-53C5650AD86D}" type="datetimeFigureOut">
              <a:rPr lang="en-US" smtClean="0">
                <a:solidFill>
                  <a:prstClr val="black">
                    <a:tint val="75000"/>
                  </a:prstClr>
                </a:solidFill>
              </a:rPr>
              <a:pPr/>
              <a:t>2/4/2025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4630A14-A9DE-4082-A728-2FB07FED711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7247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88C50C2-C279-42E0-A318-53C5650AD86D}" type="datetimeFigureOut">
              <a:rPr lang="en-US" smtClean="0">
                <a:solidFill>
                  <a:prstClr val="black">
                    <a:tint val="75000"/>
                  </a:prstClr>
                </a:solidFill>
              </a:rPr>
              <a:pPr/>
              <a:t>2/4/2025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4630A14-A9DE-4082-A728-2FB07FED711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0684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8C50C2-C279-42E0-A318-53C5650AD86D}" type="datetimeFigureOut">
              <a:rPr lang="en-US" smtClean="0">
                <a:solidFill>
                  <a:prstClr val="black">
                    <a:tint val="75000"/>
                  </a:prstClr>
                </a:solidFill>
              </a:rPr>
              <a:pPr/>
              <a:t>2/4/2025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4630A14-A9DE-4082-A728-2FB07FED711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8191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8C50C2-C279-42E0-A318-53C5650AD86D}" type="datetimeFigureOut">
              <a:rPr lang="en-US" smtClean="0">
                <a:solidFill>
                  <a:prstClr val="black">
                    <a:tint val="75000"/>
                  </a:prstClr>
                </a:solidFill>
              </a:rPr>
              <a:pPr/>
              <a:t>2/4/2025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4630A14-A9DE-4082-A728-2FB07FED711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8785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8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7438C6-E1F8-2642-B9DE-1A74DD352162}" type="slidenum">
              <a:rPr lang="en-US">
                <a:solidFill>
                  <a:srgbClr val="008000"/>
                </a:solidFill>
              </a:rPr>
              <a:pPr>
                <a:defRPr/>
              </a:pPr>
              <a:t>‹#›</a:t>
            </a:fld>
            <a:endParaRPr lang="en-US">
              <a:solidFill>
                <a:srgbClr val="008000"/>
              </a:solidFill>
            </a:endParaRPr>
          </a:p>
        </p:txBody>
      </p:sp>
    </p:spTree>
    <p:extLst>
      <p:ext uri="{BB962C8B-B14F-4D97-AF65-F5344CB8AC3E}">
        <p14:creationId xmlns:p14="http://schemas.microsoft.com/office/powerpoint/2010/main" val="2238157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8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768C9E0-C594-9743-8573-4D52DF499060}" type="slidenum">
              <a:rPr lang="en-US">
                <a:solidFill>
                  <a:srgbClr val="008000"/>
                </a:solidFill>
              </a:rPr>
              <a:pPr>
                <a:defRPr/>
              </a:pPr>
              <a:t>‹#›</a:t>
            </a:fld>
            <a:endParaRPr lang="en-US">
              <a:solidFill>
                <a:srgbClr val="008000"/>
              </a:solidFill>
            </a:endParaRPr>
          </a:p>
        </p:txBody>
      </p:sp>
    </p:spTree>
    <p:extLst>
      <p:ext uri="{BB962C8B-B14F-4D97-AF65-F5344CB8AC3E}">
        <p14:creationId xmlns:p14="http://schemas.microsoft.com/office/powerpoint/2010/main" val="2366868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8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88546F-82ED-3141-A1C2-D9F7A6D6D4EC}" type="slidenum">
              <a:rPr lang="en-US">
                <a:solidFill>
                  <a:srgbClr val="008000"/>
                </a:solidFill>
              </a:rPr>
              <a:pPr>
                <a:defRPr/>
              </a:pPr>
              <a:t>‹#›</a:t>
            </a:fld>
            <a:endParaRPr lang="en-US">
              <a:solidFill>
                <a:srgbClr val="008000"/>
              </a:solidFill>
            </a:endParaRPr>
          </a:p>
        </p:txBody>
      </p:sp>
    </p:spTree>
    <p:extLst>
      <p:ext uri="{BB962C8B-B14F-4D97-AF65-F5344CB8AC3E}">
        <p14:creationId xmlns:p14="http://schemas.microsoft.com/office/powerpoint/2010/main" val="32288757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8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DB1FFA6-E068-1F43-83DC-CCA405B2D756}" type="slidenum">
              <a:rPr lang="en-US">
                <a:solidFill>
                  <a:srgbClr val="008000"/>
                </a:solidFill>
              </a:rPr>
              <a:pPr>
                <a:defRPr/>
              </a:pPr>
              <a:t>‹#›</a:t>
            </a:fld>
            <a:endParaRPr lang="en-US">
              <a:solidFill>
                <a:srgbClr val="008000"/>
              </a:solidFill>
            </a:endParaRPr>
          </a:p>
        </p:txBody>
      </p:sp>
    </p:spTree>
    <p:extLst>
      <p:ext uri="{BB962C8B-B14F-4D97-AF65-F5344CB8AC3E}">
        <p14:creationId xmlns:p14="http://schemas.microsoft.com/office/powerpoint/2010/main" val="27058215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8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0CF66A0-C406-D441-B334-5C41263A477F}" type="slidenum">
              <a:rPr lang="en-US">
                <a:solidFill>
                  <a:srgbClr val="008000"/>
                </a:solidFill>
              </a:rPr>
              <a:pPr>
                <a:defRPr/>
              </a:pPr>
              <a:t>‹#›</a:t>
            </a:fld>
            <a:endParaRPr lang="en-US">
              <a:solidFill>
                <a:srgbClr val="008000"/>
              </a:solidFill>
            </a:endParaRPr>
          </a:p>
        </p:txBody>
      </p:sp>
    </p:spTree>
    <p:extLst>
      <p:ext uri="{BB962C8B-B14F-4D97-AF65-F5344CB8AC3E}">
        <p14:creationId xmlns:p14="http://schemas.microsoft.com/office/powerpoint/2010/main" val="7197852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8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3E42857-C6D3-464B-BA58-8BC17E1AF5A9}" type="slidenum">
              <a:rPr lang="en-US">
                <a:solidFill>
                  <a:srgbClr val="008000"/>
                </a:solidFill>
              </a:rPr>
              <a:pPr>
                <a:defRPr/>
              </a:pPr>
              <a:t>‹#›</a:t>
            </a:fld>
            <a:endParaRPr lang="en-US">
              <a:solidFill>
                <a:srgbClr val="008000"/>
              </a:solidFill>
            </a:endParaRPr>
          </a:p>
        </p:txBody>
      </p:sp>
    </p:spTree>
    <p:extLst>
      <p:ext uri="{BB962C8B-B14F-4D97-AF65-F5344CB8AC3E}">
        <p14:creationId xmlns:p14="http://schemas.microsoft.com/office/powerpoint/2010/main" val="1559923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8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A8CCB9C-A91A-1241-B205-644D35AAEED7}" type="slidenum">
              <a:rPr lang="en-US">
                <a:solidFill>
                  <a:srgbClr val="008000"/>
                </a:solidFill>
              </a:rPr>
              <a:pPr>
                <a:defRPr/>
              </a:pPr>
              <a:t>‹#›</a:t>
            </a:fld>
            <a:endParaRPr lang="en-US">
              <a:solidFill>
                <a:srgbClr val="008000"/>
              </a:solidFill>
            </a:endParaRPr>
          </a:p>
        </p:txBody>
      </p:sp>
    </p:spTree>
    <p:extLst>
      <p:ext uri="{BB962C8B-B14F-4D97-AF65-F5344CB8AC3E}">
        <p14:creationId xmlns:p14="http://schemas.microsoft.com/office/powerpoint/2010/main" val="7906113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8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3696974-0A51-5A48-A592-8E7380C61347}" type="slidenum">
              <a:rPr lang="en-US">
                <a:solidFill>
                  <a:srgbClr val="008000"/>
                </a:solidFill>
              </a:rPr>
              <a:pPr>
                <a:defRPr/>
              </a:pPr>
              <a:t>‹#›</a:t>
            </a:fld>
            <a:endParaRPr lang="en-US">
              <a:solidFill>
                <a:srgbClr val="008000"/>
              </a:solidFill>
            </a:endParaRPr>
          </a:p>
        </p:txBody>
      </p:sp>
    </p:spTree>
    <p:extLst>
      <p:ext uri="{BB962C8B-B14F-4D97-AF65-F5344CB8AC3E}">
        <p14:creationId xmlns:p14="http://schemas.microsoft.com/office/powerpoint/2010/main" val="42044947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8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FA696E-1BA5-1946-9C2E-0281F8984179}" type="slidenum">
              <a:rPr lang="en-US">
                <a:solidFill>
                  <a:srgbClr val="008000"/>
                </a:solidFill>
              </a:rPr>
              <a:pPr>
                <a:defRPr/>
              </a:pPr>
              <a:t>‹#›</a:t>
            </a:fld>
            <a:endParaRPr lang="en-US">
              <a:solidFill>
                <a:srgbClr val="008000"/>
              </a:solidFill>
            </a:endParaRPr>
          </a:p>
        </p:txBody>
      </p:sp>
    </p:spTree>
    <p:extLst>
      <p:ext uri="{BB962C8B-B14F-4D97-AF65-F5344CB8AC3E}">
        <p14:creationId xmlns:p14="http://schemas.microsoft.com/office/powerpoint/2010/main" val="421210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8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E47000-07E3-6C42-B35B-01C3DD02EA5A}" type="slidenum">
              <a:rPr lang="en-US">
                <a:solidFill>
                  <a:srgbClr val="008000"/>
                </a:solidFill>
              </a:rPr>
              <a:pPr>
                <a:defRPr/>
              </a:pPr>
              <a:t>‹#›</a:t>
            </a:fld>
            <a:endParaRPr lang="en-US">
              <a:solidFill>
                <a:srgbClr val="008000"/>
              </a:solidFill>
            </a:endParaRPr>
          </a:p>
        </p:txBody>
      </p:sp>
    </p:spTree>
    <p:extLst>
      <p:ext uri="{BB962C8B-B14F-4D97-AF65-F5344CB8AC3E}">
        <p14:creationId xmlns:p14="http://schemas.microsoft.com/office/powerpoint/2010/main" val="1094141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8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13E9FDC-877F-EE40-AB8C-67A7CF617E2B}" type="slidenum">
              <a:rPr lang="en-US">
                <a:solidFill>
                  <a:srgbClr val="008000"/>
                </a:solidFill>
              </a:rPr>
              <a:pPr>
                <a:defRPr/>
              </a:pPr>
              <a:t>‹#›</a:t>
            </a:fld>
            <a:endParaRPr lang="en-US">
              <a:solidFill>
                <a:srgbClr val="008000"/>
              </a:solidFill>
            </a:endParaRPr>
          </a:p>
        </p:txBody>
      </p:sp>
    </p:spTree>
    <p:extLst>
      <p:ext uri="{BB962C8B-B14F-4D97-AF65-F5344CB8AC3E}">
        <p14:creationId xmlns:p14="http://schemas.microsoft.com/office/powerpoint/2010/main" val="3868879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1F892556-A3F9-45FD-9F6B-54CAA2874F53}" type="datetimeFigureOut">
              <a:rPr lang="en-IE" smtClean="0"/>
              <a:t>04/02/2025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1067248718"/>
      </p:ext>
    </p:extLst>
  </p:cSld>
  <p:clrMapOvr>
    <a:masterClrMapping/>
  </p:clrMapOvr>
  <p:transition spd="slow" advClick="0" advTm="8000">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1F892556-A3F9-45FD-9F6B-54CAA2874F53}" type="datetimeFigureOut">
              <a:rPr lang="en-IE" smtClean="0"/>
              <a:t>04/02/2025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3235387012"/>
      </p:ext>
    </p:extLst>
  </p:cSld>
  <p:clrMapOvr>
    <a:masterClrMapping/>
  </p:clrMapOvr>
  <p:transition spd="slow" advClick="0" advTm="8000">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892556-A3F9-45FD-9F6B-54CAA2874F53}" type="datetimeFigureOut">
              <a:rPr lang="en-IE" smtClean="0"/>
              <a:t>04/02/2025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1325451067"/>
      </p:ext>
    </p:extLst>
  </p:cSld>
  <p:clrMapOvr>
    <a:masterClrMapping/>
  </p:clrMapOvr>
  <p:transition spd="slow" advClick="0" advTm="8000">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1F892556-A3F9-45FD-9F6B-54CAA2874F53}" type="datetimeFigureOut">
              <a:rPr lang="en-IE" smtClean="0"/>
              <a:t>04/02/2025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2793990339"/>
      </p:ext>
    </p:extLst>
  </p:cSld>
  <p:clrMapOvr>
    <a:masterClrMapping/>
  </p:clrMapOvr>
  <p:transition spd="slow" advClick="0" advTm="8000">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1F892556-A3F9-45FD-9F6B-54CAA2874F53}" type="datetimeFigureOut">
              <a:rPr lang="en-IE" smtClean="0"/>
              <a:t>04/02/2025</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2334311603"/>
      </p:ext>
    </p:extLst>
  </p:cSld>
  <p:clrMapOvr>
    <a:masterClrMapping/>
  </p:clrMapOvr>
  <p:transition spd="slow" advClick="0" advTm="8000">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1F892556-A3F9-45FD-9F6B-54CAA2874F53}" type="datetimeFigureOut">
              <a:rPr lang="en-IE" smtClean="0"/>
              <a:t>04/02/2025</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1639212586"/>
      </p:ext>
    </p:extLst>
  </p:cSld>
  <p:clrMapOvr>
    <a:masterClrMapping/>
  </p:clrMapOvr>
  <p:transition spd="slow" advClick="0" advTm="8000">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892556-A3F9-45FD-9F6B-54CAA2874F53}" type="datetimeFigureOut">
              <a:rPr lang="en-IE" smtClean="0"/>
              <a:t>04/02/2025</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580349817"/>
      </p:ext>
    </p:extLst>
  </p:cSld>
  <p:clrMapOvr>
    <a:masterClrMapping/>
  </p:clrMapOvr>
  <p:transition spd="slow" advClick="0" advTm="8000">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892556-A3F9-45FD-9F6B-54CAA2874F53}" type="datetimeFigureOut">
              <a:rPr lang="en-IE" smtClean="0"/>
              <a:t>04/02/2025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2122405693"/>
      </p:ext>
    </p:extLst>
  </p:cSld>
  <p:clrMapOvr>
    <a:masterClrMapping/>
  </p:clrMapOvr>
  <p:transition spd="slow" advClick="0" advTm="8000">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IE"/>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892556-A3F9-45FD-9F6B-54CAA2874F53}" type="datetimeFigureOut">
              <a:rPr lang="en-IE" smtClean="0"/>
              <a:t>04/02/2025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1570142733"/>
      </p:ext>
    </p:extLst>
  </p:cSld>
  <p:clrMapOvr>
    <a:masterClrMapping/>
  </p:clrMapOvr>
  <p:transition spd="slow" advClick="0" advTm="8000">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1F892556-A3F9-45FD-9F6B-54CAA2874F53}" type="datetimeFigureOut">
              <a:rPr lang="en-IE" smtClean="0"/>
              <a:t>04/02/2025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3588048002"/>
      </p:ext>
    </p:extLst>
  </p:cSld>
  <p:clrMapOvr>
    <a:masterClrMapping/>
  </p:clrMapOvr>
  <p:transition spd="slow" advClick="0" advTm="8000">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1F892556-A3F9-45FD-9F6B-54CAA2874F53}" type="datetimeFigureOut">
              <a:rPr lang="en-IE" smtClean="0"/>
              <a:t>04/02/2025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3859256643"/>
      </p:ext>
    </p:extLst>
  </p:cSld>
  <p:clrMapOvr>
    <a:masterClrMapping/>
  </p:clrMapOvr>
  <p:transition spd="slow" advClick="0" advTm="8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088C50C2-C279-42E0-A318-53C5650AD86D}" type="datetimeFigureOut">
              <a:rPr lang="en-US" smtClean="0">
                <a:solidFill>
                  <a:prstClr val="black">
                    <a:tint val="75000"/>
                  </a:prstClr>
                </a:solidFill>
              </a:rPr>
              <a:pPr/>
              <a:t>2/4/2025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C4630A14-A9DE-4082-A728-2FB07FED711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6279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5"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mn-ea"/>
                <a:cs typeface="+mn-cs"/>
              </a:defRPr>
            </a:lvl1pPr>
          </a:lstStyle>
          <a:p>
            <a:pPr defTabSz="914377" fontAlgn="base">
              <a:spcBef>
                <a:spcPct val="0"/>
              </a:spcBef>
              <a:spcAft>
                <a:spcPct val="0"/>
              </a:spcAft>
              <a:defRPr/>
            </a:pPr>
            <a:endParaRPr lang="en-US">
              <a:solidFill>
                <a:srgbClr val="008000"/>
              </a:solidFil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mn-ea"/>
                <a:cs typeface="+mn-cs"/>
              </a:defRPr>
            </a:lvl1pPr>
          </a:lstStyle>
          <a:p>
            <a:pPr defTabSz="914377" fontAlgn="base">
              <a:spcBef>
                <a:spcPct val="0"/>
              </a:spcBef>
              <a:spcAft>
                <a:spcPct val="0"/>
              </a:spcAft>
              <a:defRPr/>
            </a:pPr>
            <a:endParaRPr lang="en-US">
              <a:solidFill>
                <a:srgbClr val="008000"/>
              </a:solidFil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377" fontAlgn="base">
              <a:spcBef>
                <a:spcPct val="0"/>
              </a:spcBef>
              <a:spcAft>
                <a:spcPct val="0"/>
              </a:spcAft>
              <a:defRPr/>
            </a:pPr>
            <a:fld id="{76874CA8-85DD-9C49-A172-6521733D5DF1}" type="slidenum">
              <a:rPr lang="en-US" smtClean="0">
                <a:solidFill>
                  <a:srgbClr val="008000"/>
                </a:solidFill>
              </a:rPr>
              <a:pPr defTabSz="914377" fontAlgn="base">
                <a:spcBef>
                  <a:spcPct val="0"/>
                </a:spcBef>
                <a:spcAft>
                  <a:spcPct val="0"/>
                </a:spcAft>
                <a:defRPr/>
              </a:pPr>
              <a:t>‹#›</a:t>
            </a:fld>
            <a:endParaRPr lang="en-US">
              <a:solidFill>
                <a:srgbClr val="008000"/>
              </a:solidFill>
            </a:endParaRPr>
          </a:p>
        </p:txBody>
      </p:sp>
    </p:spTree>
    <p:extLst>
      <p:ext uri="{BB962C8B-B14F-4D97-AF65-F5344CB8AC3E}">
        <p14:creationId xmlns:p14="http://schemas.microsoft.com/office/powerpoint/2010/main" val="176315944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189" algn="ctr" rtl="0" fontAlgn="base">
        <a:spcBef>
          <a:spcPct val="0"/>
        </a:spcBef>
        <a:spcAft>
          <a:spcPct val="0"/>
        </a:spcAft>
        <a:defRPr sz="4400">
          <a:solidFill>
            <a:schemeClr val="tx2"/>
          </a:solidFill>
          <a:latin typeface="Arial" charset="0"/>
          <a:ea typeface="ＭＳ Ｐゴシック" charset="0"/>
        </a:defRPr>
      </a:lvl6pPr>
      <a:lvl7pPr marL="914377" algn="ctr" rtl="0" fontAlgn="base">
        <a:spcBef>
          <a:spcPct val="0"/>
        </a:spcBef>
        <a:spcAft>
          <a:spcPct val="0"/>
        </a:spcAft>
        <a:defRPr sz="4400">
          <a:solidFill>
            <a:schemeClr val="tx2"/>
          </a:solidFill>
          <a:latin typeface="Arial" charset="0"/>
          <a:ea typeface="ＭＳ Ｐゴシック" charset="0"/>
        </a:defRPr>
      </a:lvl7pPr>
      <a:lvl8pPr marL="1371566" algn="ctr" rtl="0" fontAlgn="base">
        <a:spcBef>
          <a:spcPct val="0"/>
        </a:spcBef>
        <a:spcAft>
          <a:spcPct val="0"/>
        </a:spcAft>
        <a:defRPr sz="4400">
          <a:solidFill>
            <a:schemeClr val="tx2"/>
          </a:solidFill>
          <a:latin typeface="Arial" charset="0"/>
          <a:ea typeface="ＭＳ Ｐゴシック" charset="0"/>
        </a:defRPr>
      </a:lvl8pPr>
      <a:lvl9pPr marL="1828754" algn="ctr" rtl="0" fontAlgn="base">
        <a:spcBef>
          <a:spcPct val="0"/>
        </a:spcBef>
        <a:spcAft>
          <a:spcPct val="0"/>
        </a:spcAft>
        <a:defRPr sz="4400">
          <a:solidFill>
            <a:schemeClr val="tx2"/>
          </a:solidFill>
          <a:latin typeface="Arial" charset="0"/>
          <a:ea typeface="ＭＳ Ｐゴシック" charset="0"/>
        </a:defRPr>
      </a:lvl9pPr>
    </p:titleStyle>
    <p:bodyStyle>
      <a:lvl1pPr marL="342891" indent="-342891"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32" indent="-285744" algn="l" rtl="0" eaLnBrk="0" fontAlgn="base" hangingPunct="0">
        <a:spcBef>
          <a:spcPct val="20000"/>
        </a:spcBef>
        <a:spcAft>
          <a:spcPct val="0"/>
        </a:spcAft>
        <a:buChar char="–"/>
        <a:defRPr sz="2800">
          <a:solidFill>
            <a:schemeClr val="tx1"/>
          </a:solidFill>
          <a:latin typeface="+mn-lt"/>
          <a:ea typeface="+mn-ea"/>
        </a:defRPr>
      </a:lvl2pPr>
      <a:lvl3pPr marL="1142971" indent="-228594" algn="l" rtl="0" eaLnBrk="0" fontAlgn="base" hangingPunct="0">
        <a:spcBef>
          <a:spcPct val="20000"/>
        </a:spcBef>
        <a:spcAft>
          <a:spcPct val="0"/>
        </a:spcAft>
        <a:buChar char="•"/>
        <a:defRPr sz="2400">
          <a:solidFill>
            <a:schemeClr val="tx1"/>
          </a:solidFill>
          <a:latin typeface="+mn-lt"/>
          <a:ea typeface="+mn-ea"/>
        </a:defRPr>
      </a:lvl3pPr>
      <a:lvl4pPr marL="1600160" indent="-228594" algn="l" rtl="0" eaLnBrk="0" fontAlgn="base" hangingPunct="0">
        <a:spcBef>
          <a:spcPct val="20000"/>
        </a:spcBef>
        <a:spcAft>
          <a:spcPct val="0"/>
        </a:spcAft>
        <a:buChar char="–"/>
        <a:defRPr sz="2000">
          <a:solidFill>
            <a:schemeClr val="tx1"/>
          </a:solidFill>
          <a:latin typeface="+mn-lt"/>
          <a:ea typeface="+mn-ea"/>
        </a:defRPr>
      </a:lvl4pPr>
      <a:lvl5pPr marL="2057349" indent="-228594" algn="l" rtl="0" eaLnBrk="0" fontAlgn="base" hangingPunct="0">
        <a:spcBef>
          <a:spcPct val="20000"/>
        </a:spcBef>
        <a:spcAft>
          <a:spcPct val="0"/>
        </a:spcAft>
        <a:buChar char="»"/>
        <a:defRPr sz="2000">
          <a:solidFill>
            <a:schemeClr val="tx1"/>
          </a:solidFill>
          <a:latin typeface="+mn-lt"/>
          <a:ea typeface="+mn-ea"/>
        </a:defRPr>
      </a:lvl5pPr>
      <a:lvl6pPr marL="2514537" indent="-228594" algn="l" rtl="0" fontAlgn="base">
        <a:spcBef>
          <a:spcPct val="20000"/>
        </a:spcBef>
        <a:spcAft>
          <a:spcPct val="0"/>
        </a:spcAft>
        <a:buChar char="»"/>
        <a:defRPr sz="2000">
          <a:solidFill>
            <a:schemeClr val="tx1"/>
          </a:solidFill>
          <a:latin typeface="+mn-lt"/>
          <a:ea typeface="+mn-ea"/>
        </a:defRPr>
      </a:lvl6pPr>
      <a:lvl7pPr marL="2971726" indent="-228594" algn="l" rtl="0" fontAlgn="base">
        <a:spcBef>
          <a:spcPct val="20000"/>
        </a:spcBef>
        <a:spcAft>
          <a:spcPct val="0"/>
        </a:spcAft>
        <a:buChar char="»"/>
        <a:defRPr sz="2000">
          <a:solidFill>
            <a:schemeClr val="tx1"/>
          </a:solidFill>
          <a:latin typeface="+mn-lt"/>
          <a:ea typeface="+mn-ea"/>
        </a:defRPr>
      </a:lvl7pPr>
      <a:lvl8pPr marL="3428914" indent="-228594" algn="l" rtl="0" fontAlgn="base">
        <a:spcBef>
          <a:spcPct val="20000"/>
        </a:spcBef>
        <a:spcAft>
          <a:spcPct val="0"/>
        </a:spcAft>
        <a:buChar char="»"/>
        <a:defRPr sz="2000">
          <a:solidFill>
            <a:schemeClr val="tx1"/>
          </a:solidFill>
          <a:latin typeface="+mn-lt"/>
          <a:ea typeface="+mn-ea"/>
        </a:defRPr>
      </a:lvl8pPr>
      <a:lvl9pPr marL="3886103" indent="-228594"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892556-A3F9-45FD-9F6B-54CAA2874F53}" type="datetimeFigureOut">
              <a:rPr lang="en-IE" smtClean="0"/>
              <a:t>04/02/2025</a:t>
            </a:fld>
            <a:endParaRPr lang="en-IE"/>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E0F80-6168-4B56-9B55-31BA10675B9D}" type="slidenum">
              <a:rPr lang="en-IE" smtClean="0"/>
              <a:t>‹#›</a:t>
            </a:fld>
            <a:endParaRPr lang="en-IE"/>
          </a:p>
        </p:txBody>
      </p:sp>
    </p:spTree>
    <p:extLst>
      <p:ext uri="{BB962C8B-B14F-4D97-AF65-F5344CB8AC3E}">
        <p14:creationId xmlns:p14="http://schemas.microsoft.com/office/powerpoint/2010/main" val="236019632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slow" advClick="0" advTm="8000">
    <p:push dir="u"/>
  </p:transition>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CBE37-881C-73CF-D8D7-2B3EA02BCBB3}"/>
              </a:ext>
            </a:extLst>
          </p:cNvPr>
          <p:cNvSpPr>
            <a:spLocks noGrp="1"/>
          </p:cNvSpPr>
          <p:nvPr>
            <p:ph type="title"/>
          </p:nvPr>
        </p:nvSpPr>
        <p:spPr/>
        <p:txBody>
          <a:bodyPr/>
          <a:lstStyle/>
          <a:p>
            <a:endParaRPr lang="en-US"/>
          </a:p>
        </p:txBody>
      </p:sp>
      <p:pic>
        <p:nvPicPr>
          <p:cNvPr id="5" name="Content Placeholder 4" descr="A person with a beard and a white headband&#10;&#10;AI-generated content may be incorrect.">
            <a:extLst>
              <a:ext uri="{FF2B5EF4-FFF2-40B4-BE49-F238E27FC236}">
                <a16:creationId xmlns:a16="http://schemas.microsoft.com/office/drawing/2014/main" id="{B27E167A-F636-0073-0470-26FABC2054F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0743"/>
          </a:xfrm>
        </p:spPr>
      </p:pic>
      <p:sp>
        <p:nvSpPr>
          <p:cNvPr id="6" name="Rectangle 5">
            <a:extLst>
              <a:ext uri="{FF2B5EF4-FFF2-40B4-BE49-F238E27FC236}">
                <a16:creationId xmlns:a16="http://schemas.microsoft.com/office/drawing/2014/main" id="{E966DDFA-0B48-6748-ABEC-BA67C4DB4799}"/>
              </a:ext>
            </a:extLst>
          </p:cNvPr>
          <p:cNvSpPr/>
          <p:nvPr/>
        </p:nvSpPr>
        <p:spPr>
          <a:xfrm>
            <a:off x="101600" y="263764"/>
            <a:ext cx="12192000" cy="2092881"/>
          </a:xfrm>
          <a:prstGeom prst="rect">
            <a:avLst/>
          </a:prstGeom>
          <a:noFill/>
        </p:spPr>
        <p:txBody>
          <a:bodyPr wrap="square" lIns="121920" tIns="60960" rIns="121920" bIns="60960">
            <a:spAutoFit/>
          </a:bodyPr>
          <a:lstStyle/>
          <a:p>
            <a:pPr algn="ctr"/>
            <a:r>
              <a:rPr lang="en-US" sz="6400" b="1" dirty="0">
                <a:ln w="22225">
                  <a:solidFill>
                    <a:schemeClr val="tx1"/>
                  </a:solidFill>
                  <a:prstDash val="solid"/>
                </a:ln>
                <a:solidFill>
                  <a:srgbClr val="C69024"/>
                </a:solidFill>
                <a:latin typeface="ADLaM Display" panose="02010000000000000000" pitchFamily="2" charset="0"/>
                <a:ea typeface="ADLaM Display" panose="02010000000000000000" pitchFamily="2" charset="0"/>
                <a:cs typeface="ADLaM Display" panose="02010000000000000000" pitchFamily="2" charset="0"/>
              </a:rPr>
              <a:t>The Nehemiah Model</a:t>
            </a:r>
          </a:p>
          <a:p>
            <a:pPr algn="ctr"/>
            <a:r>
              <a:rPr lang="en-US" sz="6400" b="1" dirty="0">
                <a:ln w="22225">
                  <a:solidFill>
                    <a:schemeClr val="tx1"/>
                  </a:solidFill>
                  <a:prstDash val="solid"/>
                </a:ln>
                <a:solidFill>
                  <a:srgbClr val="C69024"/>
                </a:solidFill>
                <a:latin typeface="ADLaM Display" panose="02010000000000000000" pitchFamily="2" charset="0"/>
                <a:ea typeface="ADLaM Display" panose="02010000000000000000" pitchFamily="2" charset="0"/>
                <a:cs typeface="ADLaM Display" panose="02010000000000000000" pitchFamily="2" charset="0"/>
              </a:rPr>
              <a:t>Of Successful Leadership</a:t>
            </a:r>
          </a:p>
        </p:txBody>
      </p:sp>
      <p:sp>
        <p:nvSpPr>
          <p:cNvPr id="3" name="TextBox 2">
            <a:extLst>
              <a:ext uri="{FF2B5EF4-FFF2-40B4-BE49-F238E27FC236}">
                <a16:creationId xmlns:a16="http://schemas.microsoft.com/office/drawing/2014/main" id="{A384B7F7-9165-59D9-F3FB-8A0C5CD3283E}"/>
              </a:ext>
            </a:extLst>
          </p:cNvPr>
          <p:cNvSpPr txBox="1"/>
          <p:nvPr/>
        </p:nvSpPr>
        <p:spPr>
          <a:xfrm>
            <a:off x="4746788" y="2760570"/>
            <a:ext cx="6369850" cy="2492990"/>
          </a:xfrm>
          <a:prstGeom prst="rect">
            <a:avLst/>
          </a:prstGeom>
          <a:noFill/>
        </p:spPr>
        <p:txBody>
          <a:bodyPr wrap="square" rtlCol="0">
            <a:spAutoFit/>
          </a:bodyPr>
          <a:lstStyle/>
          <a:p>
            <a:pPr defTabSz="1219170">
              <a:defRPr/>
            </a:pPr>
            <a:r>
              <a:rPr lang="en-US" sz="3200" dirty="0">
                <a:solidFill>
                  <a:prstClr val="black"/>
                </a:solidFill>
                <a:latin typeface="Arial Black" pitchFamily="34" charset="0"/>
              </a:rPr>
              <a:t>"Give your servant success today..." </a:t>
            </a:r>
            <a:r>
              <a:rPr lang="en-US" sz="2400" dirty="0">
                <a:solidFill>
                  <a:prstClr val="black"/>
                </a:solidFill>
                <a:latin typeface="Arial Black" pitchFamily="34" charset="0"/>
              </a:rPr>
              <a:t>Neh. 1:11</a:t>
            </a:r>
          </a:p>
          <a:p>
            <a:pPr defTabSz="1219170">
              <a:defRPr/>
            </a:pPr>
            <a:endParaRPr lang="en-US" sz="2800" dirty="0">
              <a:solidFill>
                <a:prstClr val="black"/>
              </a:solidFill>
              <a:latin typeface="Arial Black" pitchFamily="34" charset="0"/>
            </a:endParaRPr>
          </a:p>
          <a:p>
            <a:pPr defTabSz="1219170">
              <a:defRPr/>
            </a:pPr>
            <a:r>
              <a:rPr lang="en-US" sz="3200" dirty="0">
                <a:solidFill>
                  <a:prstClr val="black"/>
                </a:solidFill>
                <a:latin typeface="Arial Black" pitchFamily="34" charset="0"/>
              </a:rPr>
              <a:t>"The God of Heaven will give us success..." </a:t>
            </a:r>
            <a:r>
              <a:rPr lang="en-US" sz="2400" dirty="0">
                <a:solidFill>
                  <a:prstClr val="black"/>
                </a:solidFill>
                <a:latin typeface="Arial Black" pitchFamily="34" charset="0"/>
              </a:rPr>
              <a:t>Neh. 2:20</a:t>
            </a:r>
          </a:p>
        </p:txBody>
      </p:sp>
    </p:spTree>
    <p:extLst>
      <p:ext uri="{BB962C8B-B14F-4D97-AF65-F5344CB8AC3E}">
        <p14:creationId xmlns:p14="http://schemas.microsoft.com/office/powerpoint/2010/main" val="16189604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5DBE1-8AD8-D3CE-C8DA-CD675E99B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E1C0F3-7A64-1190-AAB9-1B2FEE20E1AC}"/>
              </a:ext>
            </a:extLst>
          </p:cNvPr>
          <p:cNvSpPr>
            <a:spLocks noGrp="1"/>
          </p:cNvSpPr>
          <p:nvPr>
            <p:ph type="title"/>
          </p:nvPr>
        </p:nvSpPr>
        <p:spPr/>
        <p:txBody>
          <a:bodyPr/>
          <a:lstStyle/>
          <a:p>
            <a:endParaRPr lang="en-US"/>
          </a:p>
        </p:txBody>
      </p:sp>
      <p:pic>
        <p:nvPicPr>
          <p:cNvPr id="5" name="Content Placeholder 4" descr="A person with a beard and a white headband&#10;&#10;AI-generated content may be incorrect.">
            <a:extLst>
              <a:ext uri="{FF2B5EF4-FFF2-40B4-BE49-F238E27FC236}">
                <a16:creationId xmlns:a16="http://schemas.microsoft.com/office/drawing/2014/main" id="{F7115D7D-D591-6C27-9204-BB2192F08E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6408"/>
            <a:ext cx="12192000" cy="6850743"/>
          </a:xfrm>
        </p:spPr>
      </p:pic>
      <p:sp>
        <p:nvSpPr>
          <p:cNvPr id="6" name="Rectangle 5">
            <a:extLst>
              <a:ext uri="{FF2B5EF4-FFF2-40B4-BE49-F238E27FC236}">
                <a16:creationId xmlns:a16="http://schemas.microsoft.com/office/drawing/2014/main" id="{79DB2988-D876-A0D0-9981-C3D7F6C547B1}"/>
              </a:ext>
            </a:extLst>
          </p:cNvPr>
          <p:cNvSpPr/>
          <p:nvPr/>
        </p:nvSpPr>
        <p:spPr>
          <a:xfrm>
            <a:off x="0" y="980678"/>
            <a:ext cx="12192000" cy="1107996"/>
          </a:xfrm>
          <a:prstGeom prst="rect">
            <a:avLst/>
          </a:prstGeom>
          <a:noFill/>
        </p:spPr>
        <p:txBody>
          <a:bodyPr wrap="square" lIns="121920" tIns="60960" rIns="121920" bIns="60960">
            <a:spAutoFit/>
          </a:bodyPr>
          <a:lstStyle/>
          <a:p>
            <a:pPr algn="ctr"/>
            <a:r>
              <a:rPr lang="en-US" sz="6400" b="1" dirty="0">
                <a:ln w="22225">
                  <a:solidFill>
                    <a:schemeClr val="tx1"/>
                  </a:solidFill>
                  <a:prstDash val="solid"/>
                </a:ln>
                <a:solidFill>
                  <a:srgbClr val="C69024"/>
                </a:solidFill>
                <a:latin typeface="ADLaM Display" panose="02010000000000000000" pitchFamily="2" charset="0"/>
                <a:ea typeface="ADLaM Display" panose="02010000000000000000" pitchFamily="2" charset="0"/>
                <a:cs typeface="ADLaM Display" panose="02010000000000000000" pitchFamily="2" charset="0"/>
              </a:rPr>
              <a:t>Leading a Great Endeavor </a:t>
            </a:r>
          </a:p>
        </p:txBody>
      </p:sp>
      <p:sp>
        <p:nvSpPr>
          <p:cNvPr id="7" name="Rectangle 6">
            <a:extLst>
              <a:ext uri="{FF2B5EF4-FFF2-40B4-BE49-F238E27FC236}">
                <a16:creationId xmlns:a16="http://schemas.microsoft.com/office/drawing/2014/main" id="{3F440E7D-D31F-6500-31CC-B754EE59B8E6}"/>
              </a:ext>
            </a:extLst>
          </p:cNvPr>
          <p:cNvSpPr/>
          <p:nvPr/>
        </p:nvSpPr>
        <p:spPr>
          <a:xfrm>
            <a:off x="4138168" y="2570589"/>
            <a:ext cx="7443704" cy="2154436"/>
          </a:xfrm>
          <a:prstGeom prst="rect">
            <a:avLst/>
          </a:prstGeom>
          <a:noFill/>
        </p:spPr>
        <p:txBody>
          <a:bodyPr wrap="none" lIns="121920" tIns="60960" rIns="121920" bIns="60960">
            <a:spAutoFit/>
          </a:bodyPr>
          <a:lstStyle/>
          <a:p>
            <a:pPr algn="ctr"/>
            <a:r>
              <a:rPr lang="en-US" sz="4400" b="1" dirty="0">
                <a:ln w="10160">
                  <a:solidFill>
                    <a:schemeClr val="accent5"/>
                  </a:solidFill>
                  <a:prstDash val="solid"/>
                </a:ln>
                <a:effectLst>
                  <a:outerShdw blurRad="38100" dist="22860" dir="5400000" algn="tl" rotWithShape="0">
                    <a:srgbClr val="000000">
                      <a:alpha val="30000"/>
                    </a:srgbClr>
                  </a:outerShdw>
                </a:effectLst>
                <a:latin typeface="ADLaM Display" panose="02010000000000000000" pitchFamily="2" charset="0"/>
                <a:ea typeface="ADLaM Display" panose="02010000000000000000" pitchFamily="2" charset="0"/>
                <a:cs typeface="ADLaM Display" panose="02010000000000000000" pitchFamily="2" charset="0"/>
              </a:rPr>
              <a:t>A Guide to Strategic Action</a:t>
            </a:r>
          </a:p>
          <a:p>
            <a:pPr algn="ctr"/>
            <a:r>
              <a:rPr lang="en-US"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DLaM Display" panose="02010000000000000000" pitchFamily="2" charset="0"/>
                <a:ea typeface="ADLaM Display" panose="02010000000000000000" pitchFamily="2" charset="0"/>
                <a:cs typeface="ADLaM Display" panose="02010000000000000000" pitchFamily="2" charset="0"/>
              </a:rPr>
              <a:t> </a:t>
            </a:r>
          </a:p>
          <a:p>
            <a:pPr algn="ctr"/>
            <a:r>
              <a:rPr lang="en-US" sz="4000" b="1" dirty="0">
                <a:ln w="10160">
                  <a:solidFill>
                    <a:schemeClr val="accent5"/>
                  </a:solidFill>
                  <a:prstDash val="solid"/>
                </a:ln>
                <a:effectLst>
                  <a:outerShdw blurRad="38100" dist="22860" dir="5400000" algn="tl" rotWithShape="0">
                    <a:srgbClr val="000000">
                      <a:alpha val="30000"/>
                    </a:srgbClr>
                  </a:outerShdw>
                </a:effectLst>
                <a:latin typeface="ADLaM Display" panose="02010000000000000000" pitchFamily="2" charset="0"/>
                <a:ea typeface="ADLaM Display" panose="02010000000000000000" pitchFamily="2" charset="0"/>
                <a:cs typeface="ADLaM Display" panose="02010000000000000000" pitchFamily="2" charset="0"/>
              </a:rPr>
              <a:t>Nehemiah 1-7</a:t>
            </a:r>
          </a:p>
        </p:txBody>
      </p:sp>
      <p:sp>
        <p:nvSpPr>
          <p:cNvPr id="3" name="Rectangle 2">
            <a:extLst>
              <a:ext uri="{FF2B5EF4-FFF2-40B4-BE49-F238E27FC236}">
                <a16:creationId xmlns:a16="http://schemas.microsoft.com/office/drawing/2014/main" id="{3D188992-A5C9-C886-9A24-A9994F63B51D}"/>
              </a:ext>
            </a:extLst>
          </p:cNvPr>
          <p:cNvSpPr/>
          <p:nvPr/>
        </p:nvSpPr>
        <p:spPr>
          <a:xfrm>
            <a:off x="0" y="-36408"/>
            <a:ext cx="12192000" cy="615553"/>
          </a:xfrm>
          <a:prstGeom prst="rect">
            <a:avLst/>
          </a:prstGeom>
          <a:solidFill>
            <a:schemeClr val="tx1"/>
          </a:solidFill>
        </p:spPr>
        <p:txBody>
          <a:bodyPr wrap="square" lIns="121920" tIns="60960" rIns="121920" bIns="60960">
            <a:spAutoFit/>
          </a:bodyPr>
          <a:lstStyle/>
          <a:p>
            <a:pPr algn="ctr"/>
            <a:r>
              <a:rPr lang="en-US" sz="3200" b="1" dirty="0">
                <a:ln w="22225">
                  <a:solidFill>
                    <a:schemeClr val="tx1"/>
                  </a:solidFill>
                  <a:prstDash val="solid"/>
                </a:ln>
                <a:solidFill>
                  <a:srgbClr val="C69024"/>
                </a:solidFill>
                <a:latin typeface="ADLaM Display" panose="02010000000000000000" pitchFamily="2" charset="0"/>
                <a:ea typeface="ADLaM Display" panose="02010000000000000000" pitchFamily="2" charset="0"/>
                <a:cs typeface="ADLaM Display" panose="02010000000000000000" pitchFamily="2" charset="0"/>
              </a:rPr>
              <a:t>The Nehemiah Model Of Successful Leadership</a:t>
            </a:r>
          </a:p>
        </p:txBody>
      </p:sp>
    </p:spTree>
    <p:extLst>
      <p:ext uri="{BB962C8B-B14F-4D97-AF65-F5344CB8AC3E}">
        <p14:creationId xmlns:p14="http://schemas.microsoft.com/office/powerpoint/2010/main" val="5673742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71" y="0"/>
            <a:ext cx="12386229" cy="6858000"/>
          </a:xfrm>
          <a:prstGeom prst="rect">
            <a:avLst/>
          </a:prstGeom>
        </p:spPr>
      </p:pic>
      <p:sp>
        <p:nvSpPr>
          <p:cNvPr id="2" name="TextBox 1">
            <a:extLst>
              <a:ext uri="{FF2B5EF4-FFF2-40B4-BE49-F238E27FC236}">
                <a16:creationId xmlns:a16="http://schemas.microsoft.com/office/drawing/2014/main" id="{50742FAC-6A60-24AD-D4EC-599E609E3157}"/>
              </a:ext>
            </a:extLst>
          </p:cNvPr>
          <p:cNvSpPr txBox="1"/>
          <p:nvPr/>
        </p:nvSpPr>
        <p:spPr>
          <a:xfrm>
            <a:off x="1117600" y="2743203"/>
            <a:ext cx="10363200" cy="2554354"/>
          </a:xfrm>
          <a:prstGeom prst="rect">
            <a:avLst/>
          </a:prstGeom>
          <a:noFill/>
        </p:spPr>
        <p:txBody>
          <a:bodyPr wrap="square" rtlCol="0">
            <a:spAutoFit/>
          </a:bodyPr>
          <a:lstStyle/>
          <a:p>
            <a:pPr algn="ctr" defTabSz="1219170" fontAlgn="base" hangingPunct="0"/>
            <a:r>
              <a:rPr lang="en-US" sz="5333" dirty="0">
                <a:solidFill>
                  <a:prstClr val="black"/>
                </a:solidFill>
                <a:latin typeface="Impact" pitchFamily="34" charset="0"/>
              </a:rPr>
              <a:t>How to Become Committed</a:t>
            </a:r>
          </a:p>
          <a:p>
            <a:pPr algn="ctr" defTabSz="1219170" fontAlgn="base" hangingPunct="0"/>
            <a:r>
              <a:rPr lang="en-US" sz="5333" dirty="0">
                <a:solidFill>
                  <a:prstClr val="black"/>
                </a:solidFill>
                <a:latin typeface="Impact" pitchFamily="34" charset="0"/>
              </a:rPr>
              <a:t> to a Great Endeavor</a:t>
            </a:r>
          </a:p>
          <a:p>
            <a:pPr algn="ctr" defTabSz="1219170" fontAlgn="base" hangingPunct="0"/>
            <a:r>
              <a:rPr lang="en-US" sz="5333" i="1" dirty="0">
                <a:solidFill>
                  <a:prstClr val="black"/>
                </a:solidFill>
                <a:latin typeface="Calibri"/>
              </a:rPr>
              <a:t>Neh. 1:1-11</a:t>
            </a:r>
          </a:p>
        </p:txBody>
      </p:sp>
      <p:sp>
        <p:nvSpPr>
          <p:cNvPr id="5" name="Rectangle 4">
            <a:extLst>
              <a:ext uri="{FF2B5EF4-FFF2-40B4-BE49-F238E27FC236}">
                <a16:creationId xmlns:a16="http://schemas.microsoft.com/office/drawing/2014/main" id="{3B3B4B6A-A977-30CB-0DD5-9E734BFD8FE4}"/>
              </a:ext>
            </a:extLst>
          </p:cNvPr>
          <p:cNvSpPr/>
          <p:nvPr/>
        </p:nvSpPr>
        <p:spPr>
          <a:xfrm>
            <a:off x="-37171" y="889001"/>
            <a:ext cx="12386229" cy="2174891"/>
          </a:xfrm>
          <a:prstGeom prst="rect">
            <a:avLst/>
          </a:prstGeom>
          <a:noFill/>
        </p:spPr>
        <p:txBody>
          <a:bodyPr wrap="square" lIns="121920" tIns="60960" rIns="121920" bIns="60960">
            <a:spAutoFit/>
          </a:bodyPr>
          <a:lstStyle/>
          <a:p>
            <a:pPr algn="ctr" defTabSz="1219170"/>
            <a:r>
              <a:rPr lang="en-US" sz="13333" dirty="0">
                <a:ln w="12700">
                  <a:solidFill>
                    <a:srgbClr val="1F497D">
                      <a:satMod val="155000"/>
                    </a:srgbClr>
                  </a:solidFill>
                  <a:prstDash val="solid"/>
                </a:ln>
                <a:solidFill>
                  <a:srgbClr val="E2D68E"/>
                </a:solidFill>
                <a:effectLst>
                  <a:outerShdw blurRad="41275" dist="20320" dir="1800000" algn="tl" rotWithShape="0">
                    <a:srgbClr val="000000">
                      <a:alpha val="40000"/>
                    </a:srgbClr>
                  </a:outerShdw>
                </a:effectLst>
                <a:latin typeface="Calibri"/>
              </a:rPr>
              <a:t>PASSION</a:t>
            </a:r>
          </a:p>
        </p:txBody>
      </p:sp>
      <p:pic>
        <p:nvPicPr>
          <p:cNvPr id="6" name="Picture 5">
            <a:extLst>
              <a:ext uri="{FF2B5EF4-FFF2-40B4-BE49-F238E27FC236}">
                <a16:creationId xmlns:a16="http://schemas.microsoft.com/office/drawing/2014/main" id="{316974E5-FDDB-B151-30BB-D89AFE2CF40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13822" y="3058632"/>
            <a:ext cx="6658209" cy="3804691"/>
          </a:xfrm>
          <a:prstGeom prst="rect">
            <a:avLst/>
          </a:prstGeom>
        </p:spPr>
      </p:pic>
      <p:sp>
        <p:nvSpPr>
          <p:cNvPr id="7" name="TextBox 6">
            <a:extLst>
              <a:ext uri="{FF2B5EF4-FFF2-40B4-BE49-F238E27FC236}">
                <a16:creationId xmlns:a16="http://schemas.microsoft.com/office/drawing/2014/main" id="{C68FBD04-31E2-3570-3B36-1A405E82AA49}"/>
              </a:ext>
            </a:extLst>
          </p:cNvPr>
          <p:cNvSpPr txBox="1"/>
          <p:nvPr/>
        </p:nvSpPr>
        <p:spPr>
          <a:xfrm>
            <a:off x="457202" y="199080"/>
            <a:ext cx="3098801" cy="913007"/>
          </a:xfrm>
          <a:prstGeom prst="rect">
            <a:avLst/>
          </a:prstGeom>
          <a:noFill/>
        </p:spPr>
        <p:txBody>
          <a:bodyPr wrap="square" rtlCol="0">
            <a:spAutoFit/>
          </a:bodyPr>
          <a:lstStyle/>
          <a:p>
            <a:pPr defTabSz="1219170" fontAlgn="base" hangingPunct="0"/>
            <a:r>
              <a:rPr lang="en-US" sz="5333" dirty="0">
                <a:solidFill>
                  <a:prstClr val="black"/>
                </a:solidFill>
                <a:latin typeface="Impact" pitchFamily="34" charset="0"/>
              </a:rPr>
              <a:t>Phase # 1</a:t>
            </a:r>
          </a:p>
        </p:txBody>
      </p:sp>
      <p:sp>
        <p:nvSpPr>
          <p:cNvPr id="8" name="Rectangle 7">
            <a:extLst>
              <a:ext uri="{FF2B5EF4-FFF2-40B4-BE49-F238E27FC236}">
                <a16:creationId xmlns:a16="http://schemas.microsoft.com/office/drawing/2014/main" id="{8EB4C8A9-7C54-58F4-CE70-79265BC439F0}"/>
              </a:ext>
            </a:extLst>
          </p:cNvPr>
          <p:cNvSpPr/>
          <p:nvPr/>
        </p:nvSpPr>
        <p:spPr>
          <a:xfrm>
            <a:off x="203201" y="5822987"/>
            <a:ext cx="9947823" cy="861774"/>
          </a:xfrm>
          <a:prstGeom prst="rect">
            <a:avLst/>
          </a:prstGeom>
          <a:noFill/>
        </p:spPr>
        <p:txBody>
          <a:bodyPr wrap="square" lIns="121920" tIns="60960" rIns="121920" bIns="60960">
            <a:spAutoFit/>
          </a:bodyPr>
          <a:lstStyle/>
          <a:p>
            <a:pPr algn="ctr" defTabSz="1219170"/>
            <a:r>
              <a:rPr lang="en-US" sz="4800" b="1" dirty="0">
                <a:ln w="12700" cmpd="sng">
                  <a:solidFill>
                    <a:prstClr val="black"/>
                  </a:solidFill>
                  <a:prstDash val="solid"/>
                </a:ln>
                <a:gradFill>
                  <a:gsLst>
                    <a:gs pos="0">
                      <a:srgbClr val="FFC000"/>
                    </a:gs>
                    <a:gs pos="4000">
                      <a:srgbClr val="FFC000">
                        <a:lumMod val="60000"/>
                        <a:lumOff val="40000"/>
                      </a:srgbClr>
                    </a:gs>
                    <a:gs pos="87000">
                      <a:srgbClr val="FFC000">
                        <a:lumMod val="20000"/>
                        <a:lumOff val="80000"/>
                      </a:srgbClr>
                    </a:gs>
                  </a:gsLst>
                  <a:lin ang="5400000"/>
                </a:gradFill>
                <a:latin typeface="Calibri"/>
              </a:rPr>
              <a:t>The 8 Phases of Strategic Action</a:t>
            </a:r>
          </a:p>
        </p:txBody>
      </p:sp>
    </p:spTree>
    <p:extLst>
      <p:ext uri="{BB962C8B-B14F-4D97-AF65-F5344CB8AC3E}">
        <p14:creationId xmlns:p14="http://schemas.microsoft.com/office/powerpoint/2010/main" val="108995574"/>
      </p:ext>
    </p:extLst>
  </p:cSld>
  <p:clrMapOvr>
    <a:masterClrMapping/>
  </p:clrMapOvr>
  <p:transition spd="slow" advClick="0" advTm="8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p:txBody>
          <a:bodyPr/>
          <a:lstStyle/>
          <a:p>
            <a:pPr eaLnBrk="1" hangingPunct="1"/>
            <a:endParaRPr lang="en-US">
              <a:latin typeface="Arial" charset="0"/>
              <a:ea typeface="ＭＳ Ｐゴシック"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71919" y="-12699"/>
            <a:ext cx="12263919" cy="687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943524" y="5054601"/>
            <a:ext cx="10792378" cy="1354217"/>
          </a:xfrm>
          <a:prstGeom prst="rect">
            <a:avLst/>
          </a:prstGeom>
          <a:noFill/>
        </p:spPr>
        <p:txBody>
          <a:bodyPr wrap="none" lIns="121920" tIns="60960" rIns="121920" bIns="60960">
            <a:spAutoFit/>
          </a:bodyPr>
          <a:lstStyle/>
          <a:p>
            <a:pPr algn="ctr" defTabSz="1219170">
              <a:defRPr/>
            </a:pPr>
            <a:r>
              <a:rPr lang="en-US" sz="8000" b="1"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a:ea typeface="ＭＳ Ｐゴシック"/>
              </a:rPr>
              <a:t>The Setting (Neh. 1:1)</a:t>
            </a:r>
          </a:p>
        </p:txBody>
      </p:sp>
    </p:spTree>
    <p:extLst>
      <p:ext uri="{BB962C8B-B14F-4D97-AF65-F5344CB8AC3E}">
        <p14:creationId xmlns:p14="http://schemas.microsoft.com/office/powerpoint/2010/main" val="2084936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7" y="-36211"/>
            <a:ext cx="12190483" cy="693128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6" y="5645536"/>
            <a:ext cx="12192000" cy="1212464"/>
          </a:xfrm>
          <a:prstGeom prst="rect">
            <a:avLst/>
          </a:prstGeom>
        </p:spPr>
      </p:pic>
      <p:sp>
        <p:nvSpPr>
          <p:cNvPr id="2" name="Rectangle 1"/>
          <p:cNvSpPr/>
          <p:nvPr/>
        </p:nvSpPr>
        <p:spPr>
          <a:xfrm>
            <a:off x="304800" y="598000"/>
            <a:ext cx="11379201" cy="5016758"/>
          </a:xfrm>
          <a:prstGeom prst="rect">
            <a:avLst/>
          </a:prstGeom>
        </p:spPr>
        <p:txBody>
          <a:bodyPr wrap="square">
            <a:spAutoFit/>
          </a:bodyPr>
          <a:lstStyle/>
          <a:p>
            <a:pPr algn="ctr" defTabSz="1219170">
              <a:defRPr/>
            </a:pPr>
            <a:r>
              <a:rPr lang="en-US" sz="8000" b="1" dirty="0">
                <a:solidFill>
                  <a:srgbClr val="4F81BD">
                    <a:lumMod val="75000"/>
                  </a:srgbClr>
                </a:solidFill>
                <a:latin typeface="Arial"/>
                <a:ea typeface="Times New Roman"/>
              </a:rPr>
              <a:t>Develop a Passion by Investigating the Needs of Others</a:t>
            </a:r>
          </a:p>
          <a:p>
            <a:pPr algn="ctr" defTabSz="1219170">
              <a:defRPr/>
            </a:pPr>
            <a:r>
              <a:rPr lang="en-US" sz="8000" b="1" dirty="0">
                <a:solidFill>
                  <a:srgbClr val="4F81BD">
                    <a:lumMod val="75000"/>
                  </a:srgbClr>
                </a:solidFill>
                <a:latin typeface="Arial"/>
                <a:ea typeface="Times New Roman"/>
              </a:rPr>
              <a:t> </a:t>
            </a:r>
            <a:r>
              <a:rPr lang="en-US" sz="8000" b="1" dirty="0">
                <a:solidFill>
                  <a:srgbClr val="008000"/>
                </a:solidFill>
                <a:latin typeface="Arial"/>
                <a:ea typeface="Times New Roman"/>
              </a:rPr>
              <a:t>(1:2-3)</a:t>
            </a:r>
            <a:endParaRPr lang="en-US" sz="5867" dirty="0">
              <a:solidFill>
                <a:srgbClr val="008000"/>
              </a:solidFill>
              <a:latin typeface="Arial"/>
              <a:ea typeface="ＭＳ Ｐゴシック"/>
            </a:endParaRPr>
          </a:p>
        </p:txBody>
      </p:sp>
    </p:spTree>
    <p:extLst>
      <p:ext uri="{BB962C8B-B14F-4D97-AF65-F5344CB8AC3E}">
        <p14:creationId xmlns:p14="http://schemas.microsoft.com/office/powerpoint/2010/main" val="2583946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65"/>
            <a:ext cx="12293600" cy="6863365"/>
          </a:xfrm>
          <a:prstGeom prst="rect">
            <a:avLst/>
          </a:prstGeom>
        </p:spPr>
      </p:pic>
    </p:spTree>
    <p:extLst>
      <p:ext uri="{BB962C8B-B14F-4D97-AF65-F5344CB8AC3E}">
        <p14:creationId xmlns:p14="http://schemas.microsoft.com/office/powerpoint/2010/main" val="3440684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0"/>
            <a:ext cx="12190483" cy="693128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 y="5718819"/>
            <a:ext cx="12192000" cy="1212464"/>
          </a:xfrm>
          <a:prstGeom prst="rect">
            <a:avLst/>
          </a:prstGeom>
        </p:spPr>
      </p:pic>
      <p:sp>
        <p:nvSpPr>
          <p:cNvPr id="2" name="Rectangle 1"/>
          <p:cNvSpPr/>
          <p:nvPr/>
        </p:nvSpPr>
        <p:spPr>
          <a:xfrm>
            <a:off x="304800" y="381000"/>
            <a:ext cx="11379201" cy="5016758"/>
          </a:xfrm>
          <a:prstGeom prst="rect">
            <a:avLst/>
          </a:prstGeom>
        </p:spPr>
        <p:txBody>
          <a:bodyPr wrap="square">
            <a:spAutoFit/>
          </a:bodyPr>
          <a:lstStyle/>
          <a:p>
            <a:pPr algn="ctr" defTabSz="1219170">
              <a:defRPr/>
            </a:pPr>
            <a:r>
              <a:rPr lang="en-US" sz="8000" b="1" dirty="0">
                <a:solidFill>
                  <a:srgbClr val="4F81BD">
                    <a:lumMod val="75000"/>
                  </a:srgbClr>
                </a:solidFill>
                <a:latin typeface="Arial"/>
                <a:ea typeface="Times New Roman"/>
              </a:rPr>
              <a:t>Expand Your Passion by Empathizing with the Hurts of Others </a:t>
            </a:r>
            <a:r>
              <a:rPr lang="en-US" sz="8000" b="1" dirty="0">
                <a:solidFill>
                  <a:srgbClr val="008000"/>
                </a:solidFill>
                <a:latin typeface="Arial"/>
                <a:ea typeface="Times New Roman"/>
              </a:rPr>
              <a:t>(1:4)</a:t>
            </a:r>
            <a:endParaRPr lang="en-US" sz="5867" dirty="0">
              <a:solidFill>
                <a:srgbClr val="008000"/>
              </a:solidFill>
              <a:latin typeface="Arial"/>
              <a:ea typeface="ＭＳ Ｐゴシック"/>
            </a:endParaRPr>
          </a:p>
        </p:txBody>
      </p:sp>
    </p:spTree>
    <p:extLst>
      <p:ext uri="{BB962C8B-B14F-4D97-AF65-F5344CB8AC3E}">
        <p14:creationId xmlns:p14="http://schemas.microsoft.com/office/powerpoint/2010/main" val="2777357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7" y="-36211"/>
            <a:ext cx="12190483" cy="693128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6" y="5645536"/>
            <a:ext cx="12192000" cy="1212464"/>
          </a:xfrm>
          <a:prstGeom prst="rect">
            <a:avLst/>
          </a:prstGeom>
        </p:spPr>
      </p:pic>
      <p:sp>
        <p:nvSpPr>
          <p:cNvPr id="2" name="Rectangle 1"/>
          <p:cNvSpPr/>
          <p:nvPr/>
        </p:nvSpPr>
        <p:spPr>
          <a:xfrm>
            <a:off x="304798" y="1092200"/>
            <a:ext cx="11379201" cy="2554545"/>
          </a:xfrm>
          <a:prstGeom prst="rect">
            <a:avLst/>
          </a:prstGeom>
        </p:spPr>
        <p:txBody>
          <a:bodyPr wrap="square">
            <a:spAutoFit/>
          </a:bodyPr>
          <a:lstStyle/>
          <a:p>
            <a:pPr algn="ctr" defTabSz="1219170">
              <a:defRPr/>
            </a:pPr>
            <a:r>
              <a:rPr lang="en-US" sz="8000" b="1" dirty="0">
                <a:solidFill>
                  <a:srgbClr val="4F81BD">
                    <a:lumMod val="75000"/>
                  </a:srgbClr>
                </a:solidFill>
                <a:latin typeface="Arial"/>
                <a:ea typeface="Times New Roman"/>
              </a:rPr>
              <a:t>Link Your Passion with God’s Passion </a:t>
            </a:r>
            <a:r>
              <a:rPr lang="en-US" sz="8000" b="1" dirty="0">
                <a:solidFill>
                  <a:srgbClr val="008000"/>
                </a:solidFill>
                <a:latin typeface="Arial"/>
                <a:ea typeface="Times New Roman"/>
              </a:rPr>
              <a:t>(1:5-11)</a:t>
            </a:r>
            <a:endParaRPr lang="en-US" sz="5867" dirty="0">
              <a:solidFill>
                <a:srgbClr val="008000"/>
              </a:solidFill>
              <a:latin typeface="Arial"/>
              <a:ea typeface="ＭＳ Ｐゴシック"/>
            </a:endParaRPr>
          </a:p>
        </p:txBody>
      </p:sp>
    </p:spTree>
    <p:extLst>
      <p:ext uri="{BB962C8B-B14F-4D97-AF65-F5344CB8AC3E}">
        <p14:creationId xmlns:p14="http://schemas.microsoft.com/office/powerpoint/2010/main" val="55095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85" y="0"/>
            <a:ext cx="12203685" cy="685143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p:blipFill>
        <p:spPr>
          <a:xfrm>
            <a:off x="-508000" y="990600"/>
            <a:ext cx="13004800" cy="4572000"/>
          </a:xfrm>
          <a:prstGeom prst="rect">
            <a:avLst/>
          </a:prstGeom>
        </p:spPr>
      </p:pic>
    </p:spTree>
    <p:extLst>
      <p:ext uri="{BB962C8B-B14F-4D97-AF65-F5344CB8AC3E}">
        <p14:creationId xmlns:p14="http://schemas.microsoft.com/office/powerpoint/2010/main" val="798945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5" y="0"/>
            <a:ext cx="12203685" cy="6851437"/>
          </a:xfrm>
          <a:prstGeom prst="rect">
            <a:avLst/>
          </a:prstGeom>
        </p:spPr>
      </p:pic>
      <p:sp>
        <p:nvSpPr>
          <p:cNvPr id="5" name="Rectangle 4"/>
          <p:cNvSpPr/>
          <p:nvPr/>
        </p:nvSpPr>
        <p:spPr>
          <a:xfrm>
            <a:off x="146557" y="320842"/>
            <a:ext cx="11887200" cy="7294305"/>
          </a:xfrm>
          <a:prstGeom prst="rect">
            <a:avLst/>
          </a:prstGeom>
        </p:spPr>
        <p:txBody>
          <a:bodyPr wrap="square">
            <a:spAutoFit/>
          </a:bodyPr>
          <a:lstStyle/>
          <a:p>
            <a:pPr defTabSz="1219170" fontAlgn="base" hangingPunct="0">
              <a:defRPr/>
            </a:pPr>
            <a:r>
              <a:rPr lang="en-US" sz="3600" dirty="0">
                <a:solidFill>
                  <a:prstClr val="black"/>
                </a:solidFill>
                <a:latin typeface="Calibri"/>
              </a:rPr>
              <a:t>1. God gave Nehemiah the “great project” (Neh. 6:3) of rebuilding Jerusalem’s wall and restoring its spiritual and national prominence.  Does God give great endeavors to all Christians or just some?</a:t>
            </a:r>
          </a:p>
          <a:p>
            <a:pPr defTabSz="1219170" fontAlgn="base" hangingPunct="0">
              <a:defRPr/>
            </a:pPr>
            <a:endParaRPr lang="en-US" sz="3600" dirty="0">
              <a:solidFill>
                <a:prstClr val="black"/>
              </a:solidFill>
              <a:latin typeface="Calibri"/>
            </a:endParaRPr>
          </a:p>
          <a:p>
            <a:pPr defTabSz="1219170" fontAlgn="base" hangingPunct="0">
              <a:defRPr/>
            </a:pPr>
            <a:r>
              <a:rPr lang="en-US" sz="3600" dirty="0">
                <a:solidFill>
                  <a:prstClr val="black"/>
                </a:solidFill>
                <a:latin typeface="Calibri"/>
              </a:rPr>
              <a:t>2.  When your desire to be blessed by God is greater than your desire to be used by God, how do you get your life back in balance?</a:t>
            </a:r>
          </a:p>
          <a:p>
            <a:pPr defTabSz="1219170" fontAlgn="base" hangingPunct="0">
              <a:defRPr/>
            </a:pPr>
            <a:endParaRPr lang="en-US" sz="3600" dirty="0">
              <a:solidFill>
                <a:prstClr val="black"/>
              </a:solidFill>
              <a:latin typeface="Calibri"/>
            </a:endParaRPr>
          </a:p>
          <a:p>
            <a:pPr defTabSz="1219170" fontAlgn="base" hangingPunct="0">
              <a:defRPr/>
            </a:pPr>
            <a:r>
              <a:rPr lang="en-US" sz="3600" dirty="0">
                <a:solidFill>
                  <a:prstClr val="black"/>
                </a:solidFill>
                <a:latin typeface="Calibri"/>
              </a:rPr>
              <a:t>3. What is a great endeavor that God might be giving you right now?</a:t>
            </a:r>
          </a:p>
          <a:p>
            <a:pPr defTabSz="1219170" fontAlgn="base" hangingPunct="0">
              <a:defRPr/>
            </a:pPr>
            <a:endParaRPr lang="en-US" sz="3600" dirty="0">
              <a:solidFill>
                <a:prstClr val="black"/>
              </a:solidFill>
              <a:latin typeface="Calibri"/>
            </a:endParaRPr>
          </a:p>
          <a:p>
            <a:pPr defTabSz="1219170">
              <a:defRPr/>
            </a:pPr>
            <a:endParaRPr lang="en-US" sz="3600" dirty="0">
              <a:solidFill>
                <a:prstClr val="black"/>
              </a:solidFill>
              <a:latin typeface="Calibri"/>
            </a:endParaRPr>
          </a:p>
        </p:txBody>
      </p:sp>
    </p:spTree>
    <p:extLst>
      <p:ext uri="{BB962C8B-B14F-4D97-AF65-F5344CB8AC3E}">
        <p14:creationId xmlns:p14="http://schemas.microsoft.com/office/powerpoint/2010/main" val="2563698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5" y="-25400"/>
            <a:ext cx="12203685" cy="6851437"/>
          </a:xfrm>
          <a:prstGeom prst="rect">
            <a:avLst/>
          </a:prstGeom>
        </p:spPr>
      </p:pic>
      <p:sp>
        <p:nvSpPr>
          <p:cNvPr id="5" name="Rectangle 4"/>
          <p:cNvSpPr/>
          <p:nvPr/>
        </p:nvSpPr>
        <p:spPr>
          <a:xfrm>
            <a:off x="406400" y="99563"/>
            <a:ext cx="11785600" cy="6658874"/>
          </a:xfrm>
          <a:prstGeom prst="rect">
            <a:avLst/>
          </a:prstGeom>
        </p:spPr>
        <p:txBody>
          <a:bodyPr wrap="square">
            <a:spAutoFit/>
          </a:bodyPr>
          <a:lstStyle/>
          <a:p>
            <a:pPr defTabSz="1219170">
              <a:defRPr/>
            </a:pPr>
            <a:r>
              <a:rPr lang="en-US" sz="4267" dirty="0">
                <a:solidFill>
                  <a:prstClr val="black"/>
                </a:solidFill>
                <a:latin typeface="Calibri"/>
              </a:rPr>
              <a:t>4. How grieved are you about the physical and spiritual state of people? Of all the needs out there, which ones most grab your heart? List some situations that you are really concerned about.</a:t>
            </a:r>
          </a:p>
          <a:p>
            <a:pPr defTabSz="1219170">
              <a:defRPr/>
            </a:pPr>
            <a:endParaRPr lang="en-US" sz="4267" dirty="0">
              <a:solidFill>
                <a:prstClr val="black"/>
              </a:solidFill>
              <a:latin typeface="Calibri"/>
            </a:endParaRPr>
          </a:p>
          <a:p>
            <a:pPr defTabSz="1219170">
              <a:defRPr/>
            </a:pPr>
            <a:r>
              <a:rPr lang="en-US" sz="4267" dirty="0">
                <a:solidFill>
                  <a:prstClr val="black"/>
                </a:solidFill>
                <a:latin typeface="Calibri"/>
              </a:rPr>
              <a:t>5. How will you probe those needs?</a:t>
            </a:r>
          </a:p>
          <a:p>
            <a:pPr defTabSz="1219170">
              <a:defRPr/>
            </a:pPr>
            <a:endParaRPr lang="en-US" sz="4267" dirty="0">
              <a:solidFill>
                <a:prstClr val="black"/>
              </a:solidFill>
              <a:latin typeface="Calibri"/>
            </a:endParaRPr>
          </a:p>
          <a:p>
            <a:pPr defTabSz="1219170">
              <a:defRPr/>
            </a:pPr>
            <a:r>
              <a:rPr lang="en-US" sz="4267" dirty="0">
                <a:solidFill>
                  <a:prstClr val="black"/>
                </a:solidFill>
                <a:latin typeface="Calibri"/>
              </a:rPr>
              <a:t>6. Will you, like Nehemiah, diligently pray for success? Will you pray for others that they might find their great project and be successful in it?</a:t>
            </a:r>
          </a:p>
        </p:txBody>
      </p:sp>
    </p:spTree>
    <p:extLst>
      <p:ext uri="{BB962C8B-B14F-4D97-AF65-F5344CB8AC3E}">
        <p14:creationId xmlns:p14="http://schemas.microsoft.com/office/powerpoint/2010/main" val="2663734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4E902-F9A4-1890-32E3-1B14CD134C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3294B2-CBC8-D5FF-AE6D-B3410AFB4DBD}"/>
              </a:ext>
            </a:extLst>
          </p:cNvPr>
          <p:cNvSpPr>
            <a:spLocks noGrp="1"/>
          </p:cNvSpPr>
          <p:nvPr>
            <p:ph type="title"/>
          </p:nvPr>
        </p:nvSpPr>
        <p:spPr/>
        <p:txBody>
          <a:bodyPr/>
          <a:lstStyle/>
          <a:p>
            <a:endParaRPr lang="en-US"/>
          </a:p>
        </p:txBody>
      </p:sp>
      <p:pic>
        <p:nvPicPr>
          <p:cNvPr id="5" name="Content Placeholder 4" descr="A person with a beard and a white headband&#10;&#10;AI-generated content may be incorrect.">
            <a:extLst>
              <a:ext uri="{FF2B5EF4-FFF2-40B4-BE49-F238E27FC236}">
                <a16:creationId xmlns:a16="http://schemas.microsoft.com/office/drawing/2014/main" id="{72BFDB63-6777-DD45-8A95-699867D6EA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7257"/>
            <a:ext cx="12192000" cy="6850743"/>
          </a:xfrm>
        </p:spPr>
      </p:pic>
      <p:sp>
        <p:nvSpPr>
          <p:cNvPr id="6" name="Rectangle 5">
            <a:extLst>
              <a:ext uri="{FF2B5EF4-FFF2-40B4-BE49-F238E27FC236}">
                <a16:creationId xmlns:a16="http://schemas.microsoft.com/office/drawing/2014/main" id="{37AC4F0C-C520-739E-897B-A66341F5B373}"/>
              </a:ext>
            </a:extLst>
          </p:cNvPr>
          <p:cNvSpPr/>
          <p:nvPr/>
        </p:nvSpPr>
        <p:spPr>
          <a:xfrm>
            <a:off x="101600" y="263764"/>
            <a:ext cx="12192000" cy="2092881"/>
          </a:xfrm>
          <a:prstGeom prst="rect">
            <a:avLst/>
          </a:prstGeom>
          <a:noFill/>
        </p:spPr>
        <p:txBody>
          <a:bodyPr wrap="square" lIns="121920" tIns="60960" rIns="121920" bIns="60960">
            <a:spAutoFit/>
          </a:bodyPr>
          <a:lstStyle/>
          <a:p>
            <a:pPr algn="ctr"/>
            <a:r>
              <a:rPr lang="en-US" sz="6400" b="1" dirty="0">
                <a:ln w="22225">
                  <a:solidFill>
                    <a:schemeClr val="tx1"/>
                  </a:solidFill>
                  <a:prstDash val="solid"/>
                </a:ln>
                <a:solidFill>
                  <a:srgbClr val="C69024"/>
                </a:solidFill>
                <a:latin typeface="ADLaM Display" panose="02010000000000000000" pitchFamily="2" charset="0"/>
                <a:ea typeface="ADLaM Display" panose="02010000000000000000" pitchFamily="2" charset="0"/>
                <a:cs typeface="ADLaM Display" panose="02010000000000000000" pitchFamily="2" charset="0"/>
              </a:rPr>
              <a:t>The Nehemiah Model</a:t>
            </a:r>
          </a:p>
          <a:p>
            <a:pPr algn="ctr"/>
            <a:r>
              <a:rPr lang="en-US" sz="6400" b="1" dirty="0">
                <a:ln w="22225">
                  <a:solidFill>
                    <a:schemeClr val="tx1"/>
                  </a:solidFill>
                  <a:prstDash val="solid"/>
                </a:ln>
                <a:solidFill>
                  <a:srgbClr val="C69024"/>
                </a:solidFill>
                <a:latin typeface="ADLaM Display" panose="02010000000000000000" pitchFamily="2" charset="0"/>
                <a:ea typeface="ADLaM Display" panose="02010000000000000000" pitchFamily="2" charset="0"/>
                <a:cs typeface="ADLaM Display" panose="02010000000000000000" pitchFamily="2" charset="0"/>
              </a:rPr>
              <a:t>Of Successful Leadership</a:t>
            </a:r>
          </a:p>
        </p:txBody>
      </p:sp>
      <p:sp>
        <p:nvSpPr>
          <p:cNvPr id="3" name="TextBox 2">
            <a:extLst>
              <a:ext uri="{FF2B5EF4-FFF2-40B4-BE49-F238E27FC236}">
                <a16:creationId xmlns:a16="http://schemas.microsoft.com/office/drawing/2014/main" id="{BFA33443-960B-FF3F-B05C-5874C71A6BCD}"/>
              </a:ext>
            </a:extLst>
          </p:cNvPr>
          <p:cNvSpPr txBox="1"/>
          <p:nvPr/>
        </p:nvSpPr>
        <p:spPr>
          <a:xfrm>
            <a:off x="5026632" y="2799388"/>
            <a:ext cx="5638800" cy="2246769"/>
          </a:xfrm>
          <a:prstGeom prst="rect">
            <a:avLst/>
          </a:prstGeom>
          <a:noFill/>
        </p:spPr>
        <p:txBody>
          <a:bodyPr wrap="square" rtlCol="0">
            <a:spAutoFit/>
          </a:bodyPr>
          <a:lstStyle/>
          <a:p>
            <a:pPr defTabSz="1219170">
              <a:defRPr/>
            </a:pPr>
            <a:r>
              <a:rPr lang="en-US" sz="2800" dirty="0">
                <a:solidFill>
                  <a:prstClr val="black"/>
                </a:solidFill>
                <a:latin typeface="Arial Black" pitchFamily="34" charset="0"/>
              </a:rPr>
              <a:t>"Give your servant success today..." </a:t>
            </a:r>
            <a:r>
              <a:rPr lang="en-US" sz="1400" dirty="0">
                <a:solidFill>
                  <a:prstClr val="black"/>
                </a:solidFill>
                <a:latin typeface="Arial Black" pitchFamily="34" charset="0"/>
              </a:rPr>
              <a:t>Neh. 1:11</a:t>
            </a:r>
          </a:p>
          <a:p>
            <a:pPr defTabSz="1219170">
              <a:defRPr/>
            </a:pPr>
            <a:endParaRPr lang="en-US" sz="2800" dirty="0">
              <a:solidFill>
                <a:prstClr val="black"/>
              </a:solidFill>
              <a:latin typeface="Arial Black" pitchFamily="34" charset="0"/>
            </a:endParaRPr>
          </a:p>
          <a:p>
            <a:pPr defTabSz="1219170">
              <a:defRPr/>
            </a:pPr>
            <a:r>
              <a:rPr lang="en-US" sz="2800" dirty="0">
                <a:solidFill>
                  <a:prstClr val="black"/>
                </a:solidFill>
                <a:latin typeface="Arial Black" pitchFamily="34" charset="0"/>
              </a:rPr>
              <a:t>"The God of Heaven will give us success..." </a:t>
            </a:r>
            <a:r>
              <a:rPr lang="en-US" sz="1400" dirty="0">
                <a:solidFill>
                  <a:prstClr val="black"/>
                </a:solidFill>
                <a:latin typeface="Arial Black" pitchFamily="34" charset="0"/>
              </a:rPr>
              <a:t>Neh. 2:20</a:t>
            </a:r>
          </a:p>
        </p:txBody>
      </p:sp>
    </p:spTree>
    <p:extLst>
      <p:ext uri="{BB962C8B-B14F-4D97-AF65-F5344CB8AC3E}">
        <p14:creationId xmlns:p14="http://schemas.microsoft.com/office/powerpoint/2010/main" val="3814555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Design">
  <a:themeElements>
    <a:clrScheme name="Custom 1">
      <a:dk1>
        <a:srgbClr val="008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3306</TotalTime>
  <Words>305</Words>
  <Application>Microsoft Office PowerPoint</Application>
  <PresentationFormat>Widescreen</PresentationFormat>
  <Paragraphs>36</Paragraphs>
  <Slides>12</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12</vt:i4>
      </vt:variant>
    </vt:vector>
  </HeadingPairs>
  <TitlesOfParts>
    <vt:vector size="22" baseType="lpstr">
      <vt:lpstr>ADLaM Display</vt:lpstr>
      <vt:lpstr>Aptos</vt:lpstr>
      <vt:lpstr>Arial</vt:lpstr>
      <vt:lpstr>Arial Black</vt:lpstr>
      <vt:lpstr>Calibri</vt:lpstr>
      <vt:lpstr>Calibri Light</vt:lpstr>
      <vt:lpstr>Impact</vt:lpstr>
      <vt:lpstr>3_Office Theme</vt:lpstr>
      <vt:lpstr>1_Default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Ron Sheveland</dc:creator>
  <cp:lastModifiedBy>Ron Sheveland</cp:lastModifiedBy>
  <cp:revision>4</cp:revision>
  <dcterms:created xsi:type="dcterms:W3CDTF">2024-10-02T21:36:38Z</dcterms:created>
  <dcterms:modified xsi:type="dcterms:W3CDTF">2025-02-05T03:24:46Z</dcterms:modified>
</cp:coreProperties>
</file>