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8" r:id="rId2"/>
    <p:sldMasterId id="2147483670" r:id="rId3"/>
    <p:sldMasterId id="2147483682" r:id="rId4"/>
  </p:sldMasterIdLst>
  <p:notesMasterIdLst>
    <p:notesMasterId r:id="rId34"/>
  </p:notesMasterIdLst>
  <p:handoutMasterIdLst>
    <p:handoutMasterId r:id="rId35"/>
  </p:handoutMasterIdLst>
  <p:sldIdLst>
    <p:sldId id="341" r:id="rId5"/>
    <p:sldId id="318" r:id="rId6"/>
    <p:sldId id="319" r:id="rId7"/>
    <p:sldId id="320" r:id="rId8"/>
    <p:sldId id="321" r:id="rId9"/>
    <p:sldId id="322" r:id="rId10"/>
    <p:sldId id="323" r:id="rId11"/>
    <p:sldId id="324" r:id="rId12"/>
    <p:sldId id="325" r:id="rId13"/>
    <p:sldId id="326" r:id="rId14"/>
    <p:sldId id="327" r:id="rId15"/>
    <p:sldId id="328" r:id="rId16"/>
    <p:sldId id="330" r:id="rId17"/>
    <p:sldId id="331" r:id="rId18"/>
    <p:sldId id="332" r:id="rId19"/>
    <p:sldId id="333" r:id="rId20"/>
    <p:sldId id="334" r:id="rId21"/>
    <p:sldId id="335" r:id="rId22"/>
    <p:sldId id="336" r:id="rId23"/>
    <p:sldId id="337" r:id="rId24"/>
    <p:sldId id="338" r:id="rId25"/>
    <p:sldId id="339" r:id="rId26"/>
    <p:sldId id="348" r:id="rId27"/>
    <p:sldId id="342" r:id="rId28"/>
    <p:sldId id="343" r:id="rId29"/>
    <p:sldId id="344" r:id="rId30"/>
    <p:sldId id="345" r:id="rId31"/>
    <p:sldId id="346" r:id="rId32"/>
    <p:sldId id="347" r:id="rId33"/>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FF"/>
    <a:srgbClr val="FFFF66"/>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98" autoAdjust="0"/>
  </p:normalViewPr>
  <p:slideViewPr>
    <p:cSldViewPr>
      <p:cViewPr varScale="1">
        <p:scale>
          <a:sx n="120" d="100"/>
          <a:sy n="120" d="100"/>
        </p:scale>
        <p:origin x="174" y="324"/>
      </p:cViewPr>
      <p:guideLst>
        <p:guide orient="horz" pos="2160"/>
        <p:guide pos="3840"/>
      </p:guideLst>
    </p:cSldViewPr>
  </p:slideViewPr>
  <p:notesTextViewPr>
    <p:cViewPr>
      <p:scale>
        <a:sx n="100" d="100"/>
        <a:sy n="100" d="100"/>
      </p:scale>
      <p:origin x="0" y="0"/>
    </p:cViewPr>
  </p:notesTextViewPr>
  <p:sorterViewPr>
    <p:cViewPr>
      <p:scale>
        <a:sx n="180" d="100"/>
        <a:sy n="180" d="100"/>
      </p:scale>
      <p:origin x="0" y="1433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slideMaster" Target="slideMasters/slideMaster1.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3.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slideMaster" Target="slideMasters/slideMaster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atin typeface="Times New Roman" pitchFamily="18" charset="0"/>
              </a:defRPr>
            </a:lvl1pPr>
          </a:lstStyle>
          <a:p>
            <a:endParaRPr lang="en-US"/>
          </a:p>
        </p:txBody>
      </p:sp>
      <p:sp>
        <p:nvSpPr>
          <p:cNvPr id="15363"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atin typeface="Times New Roman" pitchFamily="18" charset="0"/>
              </a:defRPr>
            </a:lvl1pPr>
          </a:lstStyle>
          <a:p>
            <a:endParaRPr lang="en-US"/>
          </a:p>
        </p:txBody>
      </p:sp>
      <p:sp>
        <p:nvSpPr>
          <p:cNvPr id="15364"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atin typeface="Times New Roman" pitchFamily="18" charset="0"/>
              </a:defRPr>
            </a:lvl1pPr>
          </a:lstStyle>
          <a:p>
            <a:endParaRPr lang="en-US"/>
          </a:p>
        </p:txBody>
      </p:sp>
      <p:sp>
        <p:nvSpPr>
          <p:cNvPr id="15365"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atin typeface="Times New Roman" pitchFamily="18" charset="0"/>
              </a:defRPr>
            </a:lvl1pPr>
          </a:lstStyle>
          <a:p>
            <a:fld id="{F9A46B63-4FAD-448A-A556-02A5E3944259}" type="slidenum">
              <a:rPr lang="en-US"/>
              <a:pPr/>
              <a:t>‹#›</a:t>
            </a:fld>
            <a:endParaRPr lang="en-US"/>
          </a:p>
        </p:txBody>
      </p:sp>
    </p:spTree>
    <p:extLst>
      <p:ext uri="{BB962C8B-B14F-4D97-AF65-F5344CB8AC3E}">
        <p14:creationId xmlns:p14="http://schemas.microsoft.com/office/powerpoint/2010/main" val="26293455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atin typeface="Times New Roman" pitchFamily="18" charset="0"/>
              </a:defRPr>
            </a:lvl1pPr>
          </a:lstStyle>
          <a:p>
            <a:endParaRPr lang="en-US"/>
          </a:p>
        </p:txBody>
      </p:sp>
      <p:sp>
        <p:nvSpPr>
          <p:cNvPr id="17411"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atin typeface="Times New Roman" pitchFamily="18" charset="0"/>
              </a:defRPr>
            </a:lvl1pPr>
          </a:lstStyle>
          <a:p>
            <a:endParaRPr lang="en-US"/>
          </a:p>
        </p:txBody>
      </p:sp>
      <p:sp>
        <p:nvSpPr>
          <p:cNvPr id="17412"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17413"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414"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atin typeface="Times New Roman" pitchFamily="18" charset="0"/>
              </a:defRPr>
            </a:lvl1pPr>
          </a:lstStyle>
          <a:p>
            <a:endParaRPr lang="en-US"/>
          </a:p>
        </p:txBody>
      </p:sp>
      <p:sp>
        <p:nvSpPr>
          <p:cNvPr id="17415"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atin typeface="Times New Roman" pitchFamily="18" charset="0"/>
              </a:defRPr>
            </a:lvl1pPr>
          </a:lstStyle>
          <a:p>
            <a:fld id="{E7CAE20C-D77B-4EB7-AE52-E2B9CECD256E}" type="slidenum">
              <a:rPr lang="en-US"/>
              <a:pPr/>
              <a:t>‹#›</a:t>
            </a:fld>
            <a:endParaRPr lang="en-US"/>
          </a:p>
        </p:txBody>
      </p:sp>
    </p:spTree>
    <p:extLst>
      <p:ext uri="{BB962C8B-B14F-4D97-AF65-F5344CB8AC3E}">
        <p14:creationId xmlns:p14="http://schemas.microsoft.com/office/powerpoint/2010/main" val="20691992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Times New Roman" pitchFamily="18" charset="0"/>
        <a:ea typeface="+mn-ea"/>
        <a:cs typeface="+mn-cs"/>
      </a:defRPr>
    </a:lvl1pPr>
    <a:lvl2pPr marL="457200" algn="l" rtl="0" fontAlgn="base">
      <a:spcBef>
        <a:spcPct val="30000"/>
      </a:spcBef>
      <a:spcAft>
        <a:spcPct val="0"/>
      </a:spcAft>
      <a:defRPr kumimoji="1" sz="1200" kern="1200">
        <a:solidFill>
          <a:schemeClr val="tx1"/>
        </a:solidFill>
        <a:latin typeface="Times New Roman" pitchFamily="18" charset="0"/>
        <a:ea typeface="+mn-ea"/>
        <a:cs typeface="+mn-cs"/>
      </a:defRPr>
    </a:lvl2pPr>
    <a:lvl3pPr marL="914400" algn="l" rtl="0" fontAlgn="base">
      <a:spcBef>
        <a:spcPct val="30000"/>
      </a:spcBef>
      <a:spcAft>
        <a:spcPct val="0"/>
      </a:spcAft>
      <a:defRPr kumimoji="1" sz="1200" kern="1200">
        <a:solidFill>
          <a:schemeClr val="tx1"/>
        </a:solidFill>
        <a:latin typeface="Times New Roman" pitchFamily="18" charset="0"/>
        <a:ea typeface="+mn-ea"/>
        <a:cs typeface="+mn-cs"/>
      </a:defRPr>
    </a:lvl3pPr>
    <a:lvl4pPr marL="1371600" algn="l" rtl="0" fontAlgn="base">
      <a:spcBef>
        <a:spcPct val="30000"/>
      </a:spcBef>
      <a:spcAft>
        <a:spcPct val="0"/>
      </a:spcAft>
      <a:defRPr kumimoji="1" sz="1200" kern="1200">
        <a:solidFill>
          <a:schemeClr val="tx1"/>
        </a:solidFill>
        <a:latin typeface="Times New Roman" pitchFamily="18" charset="0"/>
        <a:ea typeface="+mn-ea"/>
        <a:cs typeface="+mn-cs"/>
      </a:defRPr>
    </a:lvl4pPr>
    <a:lvl5pPr marL="1828800" algn="l" rtl="0" fontAlgn="base">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C2BDF3C2-CB18-48C1-A6CD-CBCA6BABEB53}" type="slidenum">
              <a:rPr lang="en-US" altLang="en-US">
                <a:solidFill>
                  <a:prstClr val="black"/>
                </a:solidFill>
              </a:rPr>
              <a:pPr/>
              <a:t>5</a:t>
            </a:fld>
            <a:endParaRPr lang="en-US" altLang="en-US">
              <a:solidFill>
                <a:prstClr val="black"/>
              </a:solidFill>
            </a:endParaRPr>
          </a:p>
        </p:txBody>
      </p:sp>
      <p:sp>
        <p:nvSpPr>
          <p:cNvPr id="48130"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pitchFamily="34" charset="0"/>
                <a:ea typeface="ＭＳ Ｐゴシック" pitchFamily="34" charset="-128"/>
              </a:defRPr>
            </a:lvl1pPr>
            <a:lvl2pPr marL="37931725" indent="-37474525">
              <a:defRPr sz="2400">
                <a:solidFill>
                  <a:schemeClr val="tx1"/>
                </a:solidFill>
                <a:latin typeface="Arial" pitchFamily="34" charset="0"/>
                <a:ea typeface="ＭＳ Ｐゴシック" pitchFamily="34" charset="-128"/>
              </a:defRPr>
            </a:lvl2pPr>
            <a:lvl3pPr>
              <a:defRPr sz="2400">
                <a:solidFill>
                  <a:schemeClr val="tx1"/>
                </a:solidFill>
                <a:latin typeface="Arial" pitchFamily="34" charset="0"/>
                <a:ea typeface="ＭＳ Ｐゴシック" pitchFamily="34" charset="-128"/>
              </a:defRPr>
            </a:lvl3pPr>
            <a:lvl4pPr>
              <a:defRPr sz="2400">
                <a:solidFill>
                  <a:schemeClr val="tx1"/>
                </a:solidFill>
                <a:latin typeface="Arial" pitchFamily="34" charset="0"/>
                <a:ea typeface="ＭＳ Ｐゴシック" pitchFamily="34" charset="-128"/>
              </a:defRPr>
            </a:lvl4pPr>
            <a:lvl5pPr>
              <a:defRPr sz="2400">
                <a:solidFill>
                  <a:schemeClr val="tx1"/>
                </a:solidFill>
                <a:latin typeface="Arial" pitchFamily="34" charset="0"/>
                <a:ea typeface="ＭＳ Ｐゴシック" pitchFamily="34" charset="-128"/>
              </a:defRPr>
            </a:lvl5pPr>
            <a:lvl6pPr marL="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9144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1371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18288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fontAlgn="base">
              <a:spcBef>
                <a:spcPct val="0"/>
              </a:spcBef>
              <a:spcAft>
                <a:spcPct val="0"/>
              </a:spcAft>
            </a:pPr>
            <a:fld id="{92A5C76B-D29A-4CAD-8D9E-77686FD017A0}" type="slidenum">
              <a:rPr lang="en-US" altLang="en-US" sz="1200">
                <a:solidFill>
                  <a:prstClr val="black"/>
                </a:solidFill>
              </a:rPr>
              <a:pPr algn="r" fontAlgn="base">
                <a:spcBef>
                  <a:spcPct val="0"/>
                </a:spcBef>
                <a:spcAft>
                  <a:spcPct val="0"/>
                </a:spcAft>
              </a:pPr>
              <a:t>5</a:t>
            </a:fld>
            <a:endParaRPr lang="en-US" altLang="en-US" sz="1200">
              <a:solidFill>
                <a:prstClr val="black"/>
              </a:solidFill>
            </a:endParaRPr>
          </a:p>
        </p:txBody>
      </p:sp>
      <p:sp>
        <p:nvSpPr>
          <p:cNvPr id="48131" name="Rectangle 1026"/>
          <p:cNvSpPr>
            <a:spLocks noGrp="1" noRot="1" noChangeAspect="1" noChangeArrowheads="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48132" name="Rectangle 1027"/>
          <p:cNvSpPr>
            <a:spLocks noGrp="1" noChangeArrowheads="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D15F541B-18F1-4620-B3C8-4C235725C8B7}" type="slidenum">
              <a:rPr lang="en-US" altLang="en-US">
                <a:solidFill>
                  <a:prstClr val="black"/>
                </a:solidFill>
              </a:rPr>
              <a:pPr/>
              <a:t>6</a:t>
            </a:fld>
            <a:endParaRPr lang="en-US" altLang="en-US">
              <a:solidFill>
                <a:prstClr val="black"/>
              </a:solidFill>
            </a:endParaRPr>
          </a:p>
        </p:txBody>
      </p:sp>
      <p:sp>
        <p:nvSpPr>
          <p:cNvPr id="5017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pitchFamily="34" charset="0"/>
                <a:ea typeface="ＭＳ Ｐゴシック" pitchFamily="34" charset="-128"/>
              </a:defRPr>
            </a:lvl1pPr>
            <a:lvl2pPr marL="37931725" indent="-37474525">
              <a:defRPr sz="2400">
                <a:solidFill>
                  <a:schemeClr val="tx1"/>
                </a:solidFill>
                <a:latin typeface="Arial" pitchFamily="34" charset="0"/>
                <a:ea typeface="ＭＳ Ｐゴシック" pitchFamily="34" charset="-128"/>
              </a:defRPr>
            </a:lvl2pPr>
            <a:lvl3pPr>
              <a:defRPr sz="2400">
                <a:solidFill>
                  <a:schemeClr val="tx1"/>
                </a:solidFill>
                <a:latin typeface="Arial" pitchFamily="34" charset="0"/>
                <a:ea typeface="ＭＳ Ｐゴシック" pitchFamily="34" charset="-128"/>
              </a:defRPr>
            </a:lvl3pPr>
            <a:lvl4pPr>
              <a:defRPr sz="2400">
                <a:solidFill>
                  <a:schemeClr val="tx1"/>
                </a:solidFill>
                <a:latin typeface="Arial" pitchFamily="34" charset="0"/>
                <a:ea typeface="ＭＳ Ｐゴシック" pitchFamily="34" charset="-128"/>
              </a:defRPr>
            </a:lvl4pPr>
            <a:lvl5pPr>
              <a:defRPr sz="2400">
                <a:solidFill>
                  <a:schemeClr val="tx1"/>
                </a:solidFill>
                <a:latin typeface="Arial" pitchFamily="34" charset="0"/>
                <a:ea typeface="ＭＳ Ｐゴシック" pitchFamily="34" charset="-128"/>
              </a:defRPr>
            </a:lvl5pPr>
            <a:lvl6pPr marL="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9144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1371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18288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fontAlgn="base">
              <a:spcBef>
                <a:spcPct val="0"/>
              </a:spcBef>
              <a:spcAft>
                <a:spcPct val="0"/>
              </a:spcAft>
            </a:pPr>
            <a:fld id="{0FB78974-6CEB-4A2E-94D6-29A864062DE5}" type="slidenum">
              <a:rPr lang="en-US" altLang="en-US" sz="1200">
                <a:solidFill>
                  <a:prstClr val="black"/>
                </a:solidFill>
              </a:rPr>
              <a:pPr algn="r" fontAlgn="base">
                <a:spcBef>
                  <a:spcPct val="0"/>
                </a:spcBef>
                <a:spcAft>
                  <a:spcPct val="0"/>
                </a:spcAft>
              </a:pPr>
              <a:t>6</a:t>
            </a:fld>
            <a:endParaRPr lang="en-US" altLang="en-US" sz="1200">
              <a:solidFill>
                <a:prstClr val="black"/>
              </a:solidFill>
            </a:endParaRPr>
          </a:p>
        </p:txBody>
      </p:sp>
      <p:sp>
        <p:nvSpPr>
          <p:cNvPr id="50179" name="Rectangle 2"/>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50180" name="Rectangle 3"/>
          <p:cNvSpPr>
            <a:spLocks noGrp="1" noChangeArrowheads="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lstStyle/>
          <a:p>
            <a:r>
              <a:rPr lang="en-US" altLang="en-US"/>
              <a:t>Some say Jerusalem was in the “navel” of Israel, meaning the center!</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23B5A13B-BB40-43B6-BA3B-7F10DF708499}" type="slidenum">
              <a:rPr lang="en-US" altLang="en-US">
                <a:solidFill>
                  <a:prstClr val="black"/>
                </a:solidFill>
              </a:rPr>
              <a:pPr/>
              <a:t>7</a:t>
            </a:fld>
            <a:endParaRPr lang="en-US" altLang="en-US">
              <a:solidFill>
                <a:prstClr val="black"/>
              </a:solidFill>
            </a:endParaRPr>
          </a:p>
        </p:txBody>
      </p:sp>
      <p:sp>
        <p:nvSpPr>
          <p:cNvPr id="52226"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pitchFamily="34" charset="0"/>
                <a:ea typeface="ＭＳ Ｐゴシック" pitchFamily="34" charset="-128"/>
              </a:defRPr>
            </a:lvl1pPr>
            <a:lvl2pPr marL="37931725" indent="-37474525">
              <a:defRPr sz="2400">
                <a:solidFill>
                  <a:schemeClr val="tx1"/>
                </a:solidFill>
                <a:latin typeface="Arial" pitchFamily="34" charset="0"/>
                <a:ea typeface="ＭＳ Ｐゴシック" pitchFamily="34" charset="-128"/>
              </a:defRPr>
            </a:lvl2pPr>
            <a:lvl3pPr>
              <a:defRPr sz="2400">
                <a:solidFill>
                  <a:schemeClr val="tx1"/>
                </a:solidFill>
                <a:latin typeface="Arial" pitchFamily="34" charset="0"/>
                <a:ea typeface="ＭＳ Ｐゴシック" pitchFamily="34" charset="-128"/>
              </a:defRPr>
            </a:lvl3pPr>
            <a:lvl4pPr>
              <a:defRPr sz="2400">
                <a:solidFill>
                  <a:schemeClr val="tx1"/>
                </a:solidFill>
                <a:latin typeface="Arial" pitchFamily="34" charset="0"/>
                <a:ea typeface="ＭＳ Ｐゴシック" pitchFamily="34" charset="-128"/>
              </a:defRPr>
            </a:lvl4pPr>
            <a:lvl5pPr>
              <a:defRPr sz="2400">
                <a:solidFill>
                  <a:schemeClr val="tx1"/>
                </a:solidFill>
                <a:latin typeface="Arial" pitchFamily="34" charset="0"/>
                <a:ea typeface="ＭＳ Ｐゴシック" pitchFamily="34" charset="-128"/>
              </a:defRPr>
            </a:lvl5pPr>
            <a:lvl6pPr marL="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9144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1371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18288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fontAlgn="base">
              <a:spcBef>
                <a:spcPct val="0"/>
              </a:spcBef>
              <a:spcAft>
                <a:spcPct val="0"/>
              </a:spcAft>
            </a:pPr>
            <a:fld id="{8AD713BD-ABA1-4D6D-86F0-2C94AE2655FA}" type="slidenum">
              <a:rPr lang="en-US" altLang="en-US" sz="1200">
                <a:solidFill>
                  <a:prstClr val="black"/>
                </a:solidFill>
              </a:rPr>
              <a:pPr algn="r" fontAlgn="base">
                <a:spcBef>
                  <a:spcPct val="0"/>
                </a:spcBef>
                <a:spcAft>
                  <a:spcPct val="0"/>
                </a:spcAft>
              </a:pPr>
              <a:t>7</a:t>
            </a:fld>
            <a:endParaRPr lang="en-US" altLang="en-US" sz="1200">
              <a:solidFill>
                <a:prstClr val="black"/>
              </a:solidFill>
            </a:endParaRPr>
          </a:p>
        </p:txBody>
      </p:sp>
      <p:sp>
        <p:nvSpPr>
          <p:cNvPr id="52227" name="Rectangle 2"/>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52228" name="Rectangle 3"/>
          <p:cNvSpPr>
            <a:spLocks noGrp="1" noChangeArrowheads="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lstStyle/>
          <a:p>
            <a:r>
              <a:rPr lang="en-US" altLang="en-US"/>
              <a:t>Some say Jerusalem was in the “navel” of Israel, meaning the center!</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53EF89AD-E46A-42CF-A36A-52A6FB23D48A}" type="slidenum">
              <a:rPr lang="en-US" altLang="en-US">
                <a:solidFill>
                  <a:prstClr val="black"/>
                </a:solidFill>
              </a:rPr>
              <a:pPr/>
              <a:t>8</a:t>
            </a:fld>
            <a:endParaRPr lang="en-US" altLang="en-US">
              <a:solidFill>
                <a:prstClr val="black"/>
              </a:solidFill>
            </a:endParaRPr>
          </a:p>
        </p:txBody>
      </p:sp>
      <p:sp>
        <p:nvSpPr>
          <p:cNvPr id="5427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pitchFamily="34" charset="0"/>
                <a:ea typeface="ＭＳ Ｐゴシック" pitchFamily="34" charset="-128"/>
              </a:defRPr>
            </a:lvl1pPr>
            <a:lvl2pPr marL="37931725" indent="-37474525">
              <a:defRPr sz="2400">
                <a:solidFill>
                  <a:schemeClr val="tx1"/>
                </a:solidFill>
                <a:latin typeface="Arial" pitchFamily="34" charset="0"/>
                <a:ea typeface="ＭＳ Ｐゴシック" pitchFamily="34" charset="-128"/>
              </a:defRPr>
            </a:lvl2pPr>
            <a:lvl3pPr>
              <a:defRPr sz="2400">
                <a:solidFill>
                  <a:schemeClr val="tx1"/>
                </a:solidFill>
                <a:latin typeface="Arial" pitchFamily="34" charset="0"/>
                <a:ea typeface="ＭＳ Ｐゴシック" pitchFamily="34" charset="-128"/>
              </a:defRPr>
            </a:lvl3pPr>
            <a:lvl4pPr>
              <a:defRPr sz="2400">
                <a:solidFill>
                  <a:schemeClr val="tx1"/>
                </a:solidFill>
                <a:latin typeface="Arial" pitchFamily="34" charset="0"/>
                <a:ea typeface="ＭＳ Ｐゴシック" pitchFamily="34" charset="-128"/>
              </a:defRPr>
            </a:lvl4pPr>
            <a:lvl5pPr>
              <a:defRPr sz="2400">
                <a:solidFill>
                  <a:schemeClr val="tx1"/>
                </a:solidFill>
                <a:latin typeface="Arial" pitchFamily="34" charset="0"/>
                <a:ea typeface="ＭＳ Ｐゴシック" pitchFamily="34" charset="-128"/>
              </a:defRPr>
            </a:lvl5pPr>
            <a:lvl6pPr marL="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9144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1371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18288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fontAlgn="base">
              <a:spcBef>
                <a:spcPct val="0"/>
              </a:spcBef>
              <a:spcAft>
                <a:spcPct val="0"/>
              </a:spcAft>
            </a:pPr>
            <a:fld id="{01D9846C-DA35-4EDF-A17A-6BD6C5C5D6FB}" type="slidenum">
              <a:rPr lang="en-US" altLang="en-US" sz="1200">
                <a:solidFill>
                  <a:prstClr val="black"/>
                </a:solidFill>
              </a:rPr>
              <a:pPr algn="r" fontAlgn="base">
                <a:spcBef>
                  <a:spcPct val="0"/>
                </a:spcBef>
                <a:spcAft>
                  <a:spcPct val="0"/>
                </a:spcAft>
              </a:pPr>
              <a:t>8</a:t>
            </a:fld>
            <a:endParaRPr lang="en-US" altLang="en-US" sz="1200">
              <a:solidFill>
                <a:prstClr val="black"/>
              </a:solidFill>
            </a:endParaRPr>
          </a:p>
        </p:txBody>
      </p:sp>
      <p:sp>
        <p:nvSpPr>
          <p:cNvPr id="54275" name="Rectangle 2"/>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54276" name="Rectangle 3"/>
          <p:cNvSpPr>
            <a:spLocks noGrp="1" noChangeArrowheads="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24D9D390-2517-4FBB-BCD3-9C609A6E6CF7}" type="slidenum">
              <a:rPr lang="en-US" altLang="en-US">
                <a:solidFill>
                  <a:prstClr val="black"/>
                </a:solidFill>
              </a:rPr>
              <a:pPr/>
              <a:t>9</a:t>
            </a:fld>
            <a:endParaRPr lang="en-US" altLang="en-US">
              <a:solidFill>
                <a:prstClr val="black"/>
              </a:solidFill>
            </a:endParaRPr>
          </a:p>
        </p:txBody>
      </p:sp>
      <p:sp>
        <p:nvSpPr>
          <p:cNvPr id="8499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pitchFamily="34" charset="0"/>
                <a:ea typeface="ＭＳ Ｐゴシック" pitchFamily="34" charset="-128"/>
              </a:defRPr>
            </a:lvl1pPr>
            <a:lvl2pPr marL="37931725" indent="-37474525">
              <a:defRPr sz="2400">
                <a:solidFill>
                  <a:schemeClr val="tx1"/>
                </a:solidFill>
                <a:latin typeface="Arial" pitchFamily="34" charset="0"/>
                <a:ea typeface="ＭＳ Ｐゴシック" pitchFamily="34" charset="-128"/>
              </a:defRPr>
            </a:lvl2pPr>
            <a:lvl3pPr>
              <a:defRPr sz="2400">
                <a:solidFill>
                  <a:schemeClr val="tx1"/>
                </a:solidFill>
                <a:latin typeface="Arial" pitchFamily="34" charset="0"/>
                <a:ea typeface="ＭＳ Ｐゴシック" pitchFamily="34" charset="-128"/>
              </a:defRPr>
            </a:lvl3pPr>
            <a:lvl4pPr>
              <a:defRPr sz="2400">
                <a:solidFill>
                  <a:schemeClr val="tx1"/>
                </a:solidFill>
                <a:latin typeface="Arial" pitchFamily="34" charset="0"/>
                <a:ea typeface="ＭＳ Ｐゴシック" pitchFamily="34" charset="-128"/>
              </a:defRPr>
            </a:lvl4pPr>
            <a:lvl5pPr>
              <a:defRPr sz="2400">
                <a:solidFill>
                  <a:schemeClr val="tx1"/>
                </a:solidFill>
                <a:latin typeface="Arial" pitchFamily="34" charset="0"/>
                <a:ea typeface="ＭＳ Ｐゴシック" pitchFamily="34" charset="-128"/>
              </a:defRPr>
            </a:lvl5pPr>
            <a:lvl6pPr marL="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9144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1371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18288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fontAlgn="base">
              <a:spcBef>
                <a:spcPct val="0"/>
              </a:spcBef>
              <a:spcAft>
                <a:spcPct val="0"/>
              </a:spcAft>
            </a:pPr>
            <a:fld id="{329E2113-B76C-49D4-A8EE-02770A827688}" type="slidenum">
              <a:rPr lang="en-US" altLang="en-US" sz="1200">
                <a:solidFill>
                  <a:prstClr val="black"/>
                </a:solidFill>
              </a:rPr>
              <a:pPr algn="r" fontAlgn="base">
                <a:spcBef>
                  <a:spcPct val="0"/>
                </a:spcBef>
                <a:spcAft>
                  <a:spcPct val="0"/>
                </a:spcAft>
              </a:pPr>
              <a:t>9</a:t>
            </a:fld>
            <a:endParaRPr lang="en-US" altLang="en-US" sz="1200">
              <a:solidFill>
                <a:prstClr val="black"/>
              </a:solidFill>
            </a:endParaRPr>
          </a:p>
        </p:txBody>
      </p:sp>
      <p:sp>
        <p:nvSpPr>
          <p:cNvPr id="84995" name="Rectangle 2"/>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84996" name="Rectangle 3"/>
          <p:cNvSpPr>
            <a:spLocks noGrp="1" noChangeArrowheads="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06A552-ABE4-4B66-977C-5BF2C10FA151}" type="slidenum">
              <a:rPr lang="en-US" altLang="en-US">
                <a:solidFill>
                  <a:prstClr val="black"/>
                </a:solidFill>
              </a:rPr>
              <a:pPr/>
              <a:t>12</a:t>
            </a:fld>
            <a:endParaRPr lang="en-US" altLang="en-US">
              <a:solidFill>
                <a:prstClr val="black"/>
              </a:solidFill>
            </a:endParaRPr>
          </a:p>
        </p:txBody>
      </p:sp>
      <p:sp>
        <p:nvSpPr>
          <p:cNvPr id="21506" name="Rectangle 2"/>
          <p:cNvSpPr>
            <a:spLocks noGrp="1" noRot="1" noChangeAspect="1" noChangeArrowheads="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150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altLang="en-US"/>
              <a:t>Settlements of the Persian Province of Judah According to Ezra and Nehemiah (Logos Libronix Bible Maps, Mac edition, 2008)</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8A35FC-49F0-48D9-A86C-BCE16250CD43}" type="slidenum">
              <a:rPr lang="en-US" altLang="en-US">
                <a:solidFill>
                  <a:prstClr val="black"/>
                </a:solidFill>
              </a:rPr>
              <a:pPr/>
              <a:t>13</a:t>
            </a:fld>
            <a:endParaRPr lang="en-US" altLang="en-US">
              <a:solidFill>
                <a:prstClr val="black"/>
              </a:solidFill>
            </a:endParaRPr>
          </a:p>
        </p:txBody>
      </p:sp>
      <p:sp>
        <p:nvSpPr>
          <p:cNvPr id="13314" name="Rectangle 2"/>
          <p:cNvSpPr>
            <a:spLocks noGrp="1" noRot="1" noChangeAspect="1" noChangeArrowheads="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3315"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2D87B91-92F3-4067-AFFC-A5F15D17DF90}" type="slidenum">
              <a:rPr lang="en-US" altLang="en-US">
                <a:solidFill>
                  <a:prstClr val="black"/>
                </a:solidFill>
              </a:rPr>
              <a:pPr/>
              <a:t>15</a:t>
            </a:fld>
            <a:endParaRPr lang="en-US" altLang="en-US">
              <a:solidFill>
                <a:prstClr val="black"/>
              </a:solidFill>
            </a:endParaRPr>
          </a:p>
        </p:txBody>
      </p:sp>
      <p:sp>
        <p:nvSpPr>
          <p:cNvPr id="107522" name="Rectangle 2"/>
          <p:cNvSpPr>
            <a:spLocks noGrp="1" noRot="1" noChangeAspect="1" noChangeArrowheads="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07523"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9570" name="Rectangle 2"/>
          <p:cNvSpPr>
            <a:spLocks noGrp="1" noChangeArrowheads="1"/>
          </p:cNvSpPr>
          <p:nvPr>
            <p:ph type="ctrTitle"/>
          </p:nvPr>
        </p:nvSpPr>
        <p:spPr>
          <a:xfrm>
            <a:off x="863600" y="1447800"/>
            <a:ext cx="10464800" cy="1295400"/>
          </a:xfrm>
        </p:spPr>
        <p:txBody>
          <a:bodyPr/>
          <a:lstStyle>
            <a:lvl1pPr algn="ctr">
              <a:defRPr/>
            </a:lvl1pPr>
          </a:lstStyle>
          <a:p>
            <a:pPr lvl="0"/>
            <a:r>
              <a:rPr lang="en-US" noProof="0"/>
              <a:t>Click to edit Master title style</a:t>
            </a:r>
            <a:endParaRPr lang="en-US" noProof="0" dirty="0"/>
          </a:p>
        </p:txBody>
      </p:sp>
      <p:sp>
        <p:nvSpPr>
          <p:cNvPr id="109571" name="Rectangle 3"/>
          <p:cNvSpPr>
            <a:spLocks noGrp="1" noChangeArrowheads="1"/>
          </p:cNvSpPr>
          <p:nvPr>
            <p:ph type="subTitle" idx="1"/>
          </p:nvPr>
        </p:nvSpPr>
        <p:spPr>
          <a:xfrm>
            <a:off x="1320800" y="3429000"/>
            <a:ext cx="10160000" cy="1066800"/>
          </a:xfrm>
        </p:spPr>
        <p:txBody>
          <a:bodyPr/>
          <a:lstStyle>
            <a:lvl1pPr marL="0" indent="0" algn="ctr">
              <a:buFontTx/>
              <a:buNone/>
              <a:defRPr sz="3600"/>
            </a:lvl1pPr>
          </a:lstStyle>
          <a:p>
            <a:pPr lvl="0"/>
            <a:r>
              <a:rPr lang="en-US" noProof="0"/>
              <a:t>Click to edit Master subtitle style</a:t>
            </a:r>
            <a:endParaRPr lang="en-US" noProof="0" dirty="0"/>
          </a:p>
        </p:txBody>
      </p:sp>
      <p:sp>
        <p:nvSpPr>
          <p:cNvPr id="109572" name="Rectangle 4"/>
          <p:cNvSpPr>
            <a:spLocks noGrp="1" noChangeArrowheads="1"/>
          </p:cNvSpPr>
          <p:nvPr>
            <p:ph type="dt" sz="half" idx="2"/>
          </p:nvPr>
        </p:nvSpPr>
        <p:spPr/>
        <p:txBody>
          <a:bodyPr/>
          <a:lstStyle>
            <a:lvl1pPr>
              <a:defRPr b="0">
                <a:solidFill>
                  <a:schemeClr val="tx1">
                    <a:lumMod val="65000"/>
                    <a:lumOff val="35000"/>
                  </a:schemeClr>
                </a:solidFill>
                <a:latin typeface="+mn-lt"/>
              </a:defRPr>
            </a:lvl1pPr>
          </a:lstStyle>
          <a:p>
            <a:endParaRPr lang="en-US" dirty="0"/>
          </a:p>
        </p:txBody>
      </p:sp>
      <p:sp>
        <p:nvSpPr>
          <p:cNvPr id="109573" name="Rectangle 5"/>
          <p:cNvSpPr>
            <a:spLocks noGrp="1" noChangeArrowheads="1"/>
          </p:cNvSpPr>
          <p:nvPr>
            <p:ph type="ftr" sz="quarter" idx="3"/>
          </p:nvPr>
        </p:nvSpPr>
        <p:spPr/>
        <p:txBody>
          <a:bodyPr/>
          <a:lstStyle>
            <a:lvl1pPr>
              <a:defRPr b="0">
                <a:solidFill>
                  <a:schemeClr val="tx1">
                    <a:lumMod val="65000"/>
                    <a:lumOff val="35000"/>
                  </a:schemeClr>
                </a:solidFill>
                <a:latin typeface="+mn-lt"/>
              </a:defRPr>
            </a:lvl1pPr>
          </a:lstStyle>
          <a:p>
            <a:endParaRPr lang="en-US" dirty="0"/>
          </a:p>
        </p:txBody>
      </p:sp>
      <p:sp>
        <p:nvSpPr>
          <p:cNvPr id="109574" name="Rectangle 6"/>
          <p:cNvSpPr>
            <a:spLocks noGrp="1" noChangeArrowheads="1"/>
          </p:cNvSpPr>
          <p:nvPr>
            <p:ph type="sldNum" sz="quarter" idx="4"/>
          </p:nvPr>
        </p:nvSpPr>
        <p:spPr/>
        <p:txBody>
          <a:bodyPr/>
          <a:lstStyle>
            <a:lvl1pPr>
              <a:defRPr b="0">
                <a:solidFill>
                  <a:schemeClr val="tx1">
                    <a:lumMod val="65000"/>
                    <a:lumOff val="35000"/>
                  </a:schemeClr>
                </a:solidFill>
                <a:latin typeface="+mn-lt"/>
              </a:defRPr>
            </a:lvl1pPr>
          </a:lstStyle>
          <a:p>
            <a:fld id="{BE19C0DE-C078-4586-94EC-518557DE64A2}" type="slidenum">
              <a:rPr lang="en-US" smtClean="0"/>
              <a:pPr/>
              <a:t>‹#›</a:t>
            </a:fld>
            <a:endParaRPr lang="en-US"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0" y="685800"/>
            <a:ext cx="9855200" cy="914400"/>
          </a:xfrm>
        </p:spPr>
        <p:txBody>
          <a:bodyPr/>
          <a:lstStyle/>
          <a:p>
            <a:r>
              <a:rPr lang="en-US"/>
              <a:t>Click to edit Master title style</a:t>
            </a:r>
            <a:endParaRPr lang="en-US" dirty="0"/>
          </a:p>
        </p:txBody>
      </p:sp>
      <p:sp>
        <p:nvSpPr>
          <p:cNvPr id="3" name="Content Placeholder 2"/>
          <p:cNvSpPr>
            <a:spLocks noGrp="1"/>
          </p:cNvSpPr>
          <p:nvPr>
            <p:ph idx="1"/>
          </p:nvPr>
        </p:nvSpPr>
        <p:spPr>
          <a:xfrm>
            <a:off x="914400" y="1905000"/>
            <a:ext cx="104648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63D52EE-2EC2-4889-BE6E-7EB8E38B3EEC}" type="slidenum">
              <a:rPr lang="en-US"/>
              <a:pPr/>
              <a:t>‹#›</a:t>
            </a:fld>
            <a:endParaRPr lang="en-US"/>
          </a:p>
        </p:txBody>
      </p:sp>
    </p:spTree>
    <p:extLst>
      <p:ext uri="{BB962C8B-B14F-4D97-AF65-F5344CB8AC3E}">
        <p14:creationId xmlns:p14="http://schemas.microsoft.com/office/powerpoint/2010/main" val="179673278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5B295FE-F8B1-4B4D-B3A7-33303EC74750}" type="slidenum">
              <a:rPr lang="en-US"/>
              <a:pPr/>
              <a:t>‹#›</a:t>
            </a:fld>
            <a:endParaRPr lang="en-US"/>
          </a:p>
        </p:txBody>
      </p:sp>
    </p:spTree>
    <p:extLst>
      <p:ext uri="{BB962C8B-B14F-4D97-AF65-F5344CB8AC3E}">
        <p14:creationId xmlns:p14="http://schemas.microsoft.com/office/powerpoint/2010/main" val="1285689557"/>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905000"/>
            <a:ext cx="52832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96000" y="1905000"/>
            <a:ext cx="52832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92E366D-20AC-4469-B201-4C3CE52308A9}" type="slidenum">
              <a:rPr lang="en-US"/>
              <a:pPr/>
              <a:t>‹#›</a:t>
            </a:fld>
            <a:endParaRPr lang="en-US"/>
          </a:p>
        </p:txBody>
      </p:sp>
    </p:spTree>
    <p:extLst>
      <p:ext uri="{BB962C8B-B14F-4D97-AF65-F5344CB8AC3E}">
        <p14:creationId xmlns:p14="http://schemas.microsoft.com/office/powerpoint/2010/main" val="2152095702"/>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F07F8811-BB39-4063-B54B-0B0CD125FC59}" type="slidenum">
              <a:rPr lang="en-US"/>
              <a:pPr/>
              <a:t>‹#›</a:t>
            </a:fld>
            <a:endParaRPr lang="en-US"/>
          </a:p>
        </p:txBody>
      </p:sp>
    </p:spTree>
    <p:extLst>
      <p:ext uri="{BB962C8B-B14F-4D97-AF65-F5344CB8AC3E}">
        <p14:creationId xmlns:p14="http://schemas.microsoft.com/office/powerpoint/2010/main" val="664794994"/>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AF88DAC2-F742-47E7-BDFB-501D2002B435}" type="slidenum">
              <a:rPr lang="en-US"/>
              <a:pPr/>
              <a:t>‹#›</a:t>
            </a:fld>
            <a:endParaRPr lang="en-US"/>
          </a:p>
        </p:txBody>
      </p:sp>
    </p:spTree>
    <p:extLst>
      <p:ext uri="{BB962C8B-B14F-4D97-AF65-F5344CB8AC3E}">
        <p14:creationId xmlns:p14="http://schemas.microsoft.com/office/powerpoint/2010/main" val="83722051"/>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DC40C83D-E769-49CD-A97B-6CE4F4D31969}" type="slidenum">
              <a:rPr lang="en-US"/>
              <a:pPr/>
              <a:t>‹#›</a:t>
            </a:fld>
            <a:endParaRPr lang="en-US"/>
          </a:p>
        </p:txBody>
      </p:sp>
    </p:spTree>
    <p:extLst>
      <p:ext uri="{BB962C8B-B14F-4D97-AF65-F5344CB8AC3E}">
        <p14:creationId xmlns:p14="http://schemas.microsoft.com/office/powerpoint/2010/main" val="1861165441"/>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6D732AF-82A3-432F-8A42-4A4275DE0EA7}" type="slidenum">
              <a:rPr lang="en-US"/>
              <a:pPr/>
              <a:t>‹#›</a:t>
            </a:fld>
            <a:endParaRPr lang="en-US"/>
          </a:p>
        </p:txBody>
      </p:sp>
    </p:spTree>
    <p:extLst>
      <p:ext uri="{BB962C8B-B14F-4D97-AF65-F5344CB8AC3E}">
        <p14:creationId xmlns:p14="http://schemas.microsoft.com/office/powerpoint/2010/main" val="2426794110"/>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66E6EE8-63E5-42DA-A7C1-04B4B19F4C2F}" type="slidenum">
              <a:rPr lang="en-US"/>
              <a:pPr/>
              <a:t>‹#›</a:t>
            </a:fld>
            <a:endParaRPr lang="en-US"/>
          </a:p>
        </p:txBody>
      </p:sp>
    </p:spTree>
    <p:extLst>
      <p:ext uri="{BB962C8B-B14F-4D97-AF65-F5344CB8AC3E}">
        <p14:creationId xmlns:p14="http://schemas.microsoft.com/office/powerpoint/2010/main" val="2735849510"/>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F639B9F-2C80-4DC8-85FD-39014D0EA899}" type="slidenum">
              <a:rPr lang="en-US"/>
              <a:pPr/>
              <a:t>‹#›</a:t>
            </a:fld>
            <a:endParaRPr lang="en-US"/>
          </a:p>
        </p:txBody>
      </p:sp>
    </p:spTree>
    <p:extLst>
      <p:ext uri="{BB962C8B-B14F-4D97-AF65-F5344CB8AC3E}">
        <p14:creationId xmlns:p14="http://schemas.microsoft.com/office/powerpoint/2010/main" val="257025720"/>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85800"/>
            <a:ext cx="269240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685800"/>
            <a:ext cx="7874000" cy="57150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3989B3F-BCC9-4654-9345-B524E2460B07}" type="slidenum">
              <a:rPr lang="en-US"/>
              <a:pPr/>
              <a:t>‹#›</a:t>
            </a:fld>
            <a:endParaRPr lang="en-US"/>
          </a:p>
        </p:txBody>
      </p:sp>
    </p:spTree>
    <p:extLst>
      <p:ext uri="{BB962C8B-B14F-4D97-AF65-F5344CB8AC3E}">
        <p14:creationId xmlns:p14="http://schemas.microsoft.com/office/powerpoint/2010/main" val="1099860072"/>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7227B215-B51E-403D-8F46-C38B5CB44BF5}" type="slidenum">
              <a:rPr lang="en-US">
                <a:latin typeface="Arial"/>
                <a:ea typeface="ＭＳ Ｐゴシック"/>
              </a:rPr>
              <a:pPr/>
              <a:t>‹#›</a:t>
            </a:fld>
            <a:endParaRPr lang="en-US">
              <a:latin typeface="Arial"/>
              <a:ea typeface="ＭＳ Ｐゴシック"/>
            </a:endParaRPr>
          </a:p>
        </p:txBody>
      </p:sp>
    </p:spTree>
    <p:extLst>
      <p:ext uri="{BB962C8B-B14F-4D97-AF65-F5344CB8AC3E}">
        <p14:creationId xmlns:p14="http://schemas.microsoft.com/office/powerpoint/2010/main" val="35825613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9962A018-DB53-4835-96E8-3741430EFE97}" type="slidenum">
              <a:rPr lang="en-US">
                <a:latin typeface="Arial"/>
                <a:ea typeface="ＭＳ Ｐゴシック"/>
              </a:rPr>
              <a:pPr/>
              <a:t>‹#›</a:t>
            </a:fld>
            <a:endParaRPr lang="en-US">
              <a:latin typeface="Arial"/>
              <a:ea typeface="ＭＳ Ｐゴシック"/>
            </a:endParaRPr>
          </a:p>
        </p:txBody>
      </p:sp>
    </p:spTree>
    <p:extLst>
      <p:ext uri="{BB962C8B-B14F-4D97-AF65-F5344CB8AC3E}">
        <p14:creationId xmlns:p14="http://schemas.microsoft.com/office/powerpoint/2010/main" val="28170703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D51908B-09FC-4B93-BC68-F7D9BCFA0983}" type="slidenum">
              <a:rPr lang="en-US">
                <a:latin typeface="Arial"/>
                <a:ea typeface="ＭＳ Ｐゴシック"/>
              </a:rPr>
              <a:pPr/>
              <a:t>‹#›</a:t>
            </a:fld>
            <a:endParaRPr lang="en-US">
              <a:latin typeface="Arial"/>
              <a:ea typeface="ＭＳ Ｐゴシック"/>
            </a:endParaRPr>
          </a:p>
        </p:txBody>
      </p:sp>
    </p:spTree>
    <p:extLst>
      <p:ext uri="{BB962C8B-B14F-4D97-AF65-F5344CB8AC3E}">
        <p14:creationId xmlns:p14="http://schemas.microsoft.com/office/powerpoint/2010/main" val="4561034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9C004B5C-5CB2-4CB2-9D70-81E1B495B0B1}" type="slidenum">
              <a:rPr lang="en-US">
                <a:latin typeface="Arial"/>
                <a:ea typeface="ＭＳ Ｐゴシック"/>
              </a:rPr>
              <a:pPr/>
              <a:t>‹#›</a:t>
            </a:fld>
            <a:endParaRPr lang="en-US">
              <a:latin typeface="Arial"/>
              <a:ea typeface="ＭＳ Ｐゴシック"/>
            </a:endParaRPr>
          </a:p>
        </p:txBody>
      </p:sp>
    </p:spTree>
    <p:extLst>
      <p:ext uri="{BB962C8B-B14F-4D97-AF65-F5344CB8AC3E}">
        <p14:creationId xmlns:p14="http://schemas.microsoft.com/office/powerpoint/2010/main" val="33074847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A53D527E-BB71-4523-BC27-9BFF588BAFB9}" type="slidenum">
              <a:rPr lang="en-US">
                <a:latin typeface="Arial"/>
                <a:ea typeface="ＭＳ Ｐゴシック"/>
              </a:rPr>
              <a:pPr/>
              <a:t>‹#›</a:t>
            </a:fld>
            <a:endParaRPr lang="en-US">
              <a:latin typeface="Arial"/>
              <a:ea typeface="ＭＳ Ｐゴシック"/>
            </a:endParaRPr>
          </a:p>
        </p:txBody>
      </p:sp>
    </p:spTree>
    <p:extLst>
      <p:ext uri="{BB962C8B-B14F-4D97-AF65-F5344CB8AC3E}">
        <p14:creationId xmlns:p14="http://schemas.microsoft.com/office/powerpoint/2010/main" val="10072127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4FE03607-0CAB-46B8-9694-34443854A1FF}" type="slidenum">
              <a:rPr lang="en-US">
                <a:latin typeface="Arial"/>
                <a:ea typeface="ＭＳ Ｐゴシック"/>
              </a:rPr>
              <a:pPr/>
              <a:t>‹#›</a:t>
            </a:fld>
            <a:endParaRPr lang="en-US">
              <a:latin typeface="Arial"/>
              <a:ea typeface="ＭＳ Ｐゴシック"/>
            </a:endParaRPr>
          </a:p>
        </p:txBody>
      </p:sp>
    </p:spTree>
    <p:extLst>
      <p:ext uri="{BB962C8B-B14F-4D97-AF65-F5344CB8AC3E}">
        <p14:creationId xmlns:p14="http://schemas.microsoft.com/office/powerpoint/2010/main" val="26819046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4EAAF930-C135-4181-85AE-020F682905E4}" type="slidenum">
              <a:rPr lang="en-US">
                <a:latin typeface="Arial"/>
                <a:ea typeface="ＭＳ Ｐゴシック"/>
              </a:rPr>
              <a:pPr/>
              <a:t>‹#›</a:t>
            </a:fld>
            <a:endParaRPr lang="en-US">
              <a:latin typeface="Arial"/>
              <a:ea typeface="ＭＳ Ｐゴシック"/>
            </a:endParaRPr>
          </a:p>
        </p:txBody>
      </p:sp>
    </p:spTree>
    <p:extLst>
      <p:ext uri="{BB962C8B-B14F-4D97-AF65-F5344CB8AC3E}">
        <p14:creationId xmlns:p14="http://schemas.microsoft.com/office/powerpoint/2010/main" val="39308713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31927DA5-D1F8-4E4E-A953-F0A356980FB4}" type="slidenum">
              <a:rPr lang="en-US">
                <a:latin typeface="Arial"/>
                <a:ea typeface="ＭＳ Ｐゴシック"/>
              </a:rPr>
              <a:pPr/>
              <a:t>‹#›</a:t>
            </a:fld>
            <a:endParaRPr lang="en-US">
              <a:latin typeface="Arial"/>
              <a:ea typeface="ＭＳ Ｐゴシック"/>
            </a:endParaRPr>
          </a:p>
        </p:txBody>
      </p:sp>
    </p:spTree>
    <p:extLst>
      <p:ext uri="{BB962C8B-B14F-4D97-AF65-F5344CB8AC3E}">
        <p14:creationId xmlns:p14="http://schemas.microsoft.com/office/powerpoint/2010/main" val="27946063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F1B88E43-45AD-4D50-B738-6F1C83C2CFD4}" type="slidenum">
              <a:rPr lang="en-US">
                <a:latin typeface="Arial"/>
                <a:ea typeface="ＭＳ Ｐゴシック"/>
              </a:rPr>
              <a:pPr/>
              <a:t>‹#›</a:t>
            </a:fld>
            <a:endParaRPr lang="en-US">
              <a:latin typeface="Arial"/>
              <a:ea typeface="ＭＳ Ｐゴシック"/>
            </a:endParaRPr>
          </a:p>
        </p:txBody>
      </p:sp>
    </p:spTree>
    <p:extLst>
      <p:ext uri="{BB962C8B-B14F-4D97-AF65-F5344CB8AC3E}">
        <p14:creationId xmlns:p14="http://schemas.microsoft.com/office/powerpoint/2010/main" val="29617331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38AF769-F791-4070-BD6F-D1210A11FF4E}" type="slidenum">
              <a:rPr lang="en-US">
                <a:latin typeface="Arial"/>
                <a:ea typeface="ＭＳ Ｐゴシック"/>
              </a:rPr>
              <a:pPr/>
              <a:t>‹#›</a:t>
            </a:fld>
            <a:endParaRPr lang="en-US">
              <a:latin typeface="Arial"/>
              <a:ea typeface="ＭＳ Ｐゴシック"/>
            </a:endParaRPr>
          </a:p>
        </p:txBody>
      </p:sp>
    </p:spTree>
    <p:extLst>
      <p:ext uri="{BB962C8B-B14F-4D97-AF65-F5344CB8AC3E}">
        <p14:creationId xmlns:p14="http://schemas.microsoft.com/office/powerpoint/2010/main" val="11254051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9E33237-7ED1-4D8D-91FC-AE33DB4D02B6}" type="slidenum">
              <a:rPr lang="en-US">
                <a:latin typeface="Arial"/>
                <a:ea typeface="ＭＳ Ｐゴシック"/>
              </a:rPr>
              <a:pPr/>
              <a:t>‹#›</a:t>
            </a:fld>
            <a:endParaRPr lang="en-US">
              <a:latin typeface="Arial"/>
              <a:ea typeface="ＭＳ Ｐゴシック"/>
            </a:endParaRPr>
          </a:p>
        </p:txBody>
      </p:sp>
    </p:spTree>
    <p:extLst>
      <p:ext uri="{BB962C8B-B14F-4D97-AF65-F5344CB8AC3E}">
        <p14:creationId xmlns:p14="http://schemas.microsoft.com/office/powerpoint/2010/main" val="16596851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9570" name="Rectangle 2"/>
          <p:cNvSpPr>
            <a:spLocks noGrp="1" noChangeArrowheads="1"/>
          </p:cNvSpPr>
          <p:nvPr>
            <p:ph type="ctrTitle"/>
          </p:nvPr>
        </p:nvSpPr>
        <p:spPr>
          <a:xfrm>
            <a:off x="863600" y="1447800"/>
            <a:ext cx="10464800" cy="1295400"/>
          </a:xfrm>
        </p:spPr>
        <p:txBody>
          <a:bodyPr/>
          <a:lstStyle>
            <a:lvl1pPr algn="ctr">
              <a:defRPr/>
            </a:lvl1pPr>
          </a:lstStyle>
          <a:p>
            <a:pPr lvl="0"/>
            <a:r>
              <a:rPr lang="en-US" noProof="0"/>
              <a:t>Click to edit Master title style</a:t>
            </a:r>
            <a:endParaRPr lang="en-US" noProof="0" dirty="0"/>
          </a:p>
        </p:txBody>
      </p:sp>
      <p:sp>
        <p:nvSpPr>
          <p:cNvPr id="109571" name="Rectangle 3"/>
          <p:cNvSpPr>
            <a:spLocks noGrp="1" noChangeArrowheads="1"/>
          </p:cNvSpPr>
          <p:nvPr>
            <p:ph type="subTitle" idx="1"/>
          </p:nvPr>
        </p:nvSpPr>
        <p:spPr>
          <a:xfrm>
            <a:off x="1320800" y="3429000"/>
            <a:ext cx="10160000" cy="1066800"/>
          </a:xfrm>
        </p:spPr>
        <p:txBody>
          <a:bodyPr/>
          <a:lstStyle>
            <a:lvl1pPr marL="0" indent="0" algn="ctr">
              <a:buFontTx/>
              <a:buNone/>
              <a:defRPr sz="3600"/>
            </a:lvl1pPr>
          </a:lstStyle>
          <a:p>
            <a:pPr lvl="0"/>
            <a:r>
              <a:rPr lang="en-US" noProof="0"/>
              <a:t>Click to edit Master subtitle style</a:t>
            </a:r>
            <a:endParaRPr lang="en-US" noProof="0" dirty="0"/>
          </a:p>
        </p:txBody>
      </p:sp>
      <p:sp>
        <p:nvSpPr>
          <p:cNvPr id="109572" name="Rectangle 4"/>
          <p:cNvSpPr>
            <a:spLocks noGrp="1" noChangeArrowheads="1"/>
          </p:cNvSpPr>
          <p:nvPr>
            <p:ph type="dt" sz="half" idx="2"/>
          </p:nvPr>
        </p:nvSpPr>
        <p:spPr/>
        <p:txBody>
          <a:bodyPr/>
          <a:lstStyle>
            <a:lvl1pPr>
              <a:defRPr b="0">
                <a:solidFill>
                  <a:schemeClr val="tx1">
                    <a:lumMod val="65000"/>
                    <a:lumOff val="35000"/>
                  </a:schemeClr>
                </a:solidFill>
                <a:latin typeface="+mn-lt"/>
              </a:defRPr>
            </a:lvl1pPr>
          </a:lstStyle>
          <a:p>
            <a:endParaRPr lang="en-US" dirty="0">
              <a:solidFill>
                <a:srgbClr val="000000">
                  <a:lumMod val="65000"/>
                  <a:lumOff val="35000"/>
                </a:srgbClr>
              </a:solidFill>
            </a:endParaRPr>
          </a:p>
        </p:txBody>
      </p:sp>
      <p:sp>
        <p:nvSpPr>
          <p:cNvPr id="109573" name="Rectangle 5"/>
          <p:cNvSpPr>
            <a:spLocks noGrp="1" noChangeArrowheads="1"/>
          </p:cNvSpPr>
          <p:nvPr>
            <p:ph type="ftr" sz="quarter" idx="3"/>
          </p:nvPr>
        </p:nvSpPr>
        <p:spPr/>
        <p:txBody>
          <a:bodyPr/>
          <a:lstStyle>
            <a:lvl1pPr>
              <a:defRPr b="0">
                <a:solidFill>
                  <a:schemeClr val="tx1">
                    <a:lumMod val="65000"/>
                    <a:lumOff val="35000"/>
                  </a:schemeClr>
                </a:solidFill>
                <a:latin typeface="+mn-lt"/>
              </a:defRPr>
            </a:lvl1pPr>
          </a:lstStyle>
          <a:p>
            <a:endParaRPr lang="en-US" dirty="0">
              <a:solidFill>
                <a:srgbClr val="000000">
                  <a:lumMod val="65000"/>
                  <a:lumOff val="35000"/>
                </a:srgbClr>
              </a:solidFill>
            </a:endParaRPr>
          </a:p>
        </p:txBody>
      </p:sp>
      <p:sp>
        <p:nvSpPr>
          <p:cNvPr id="109574" name="Rectangle 6"/>
          <p:cNvSpPr>
            <a:spLocks noGrp="1" noChangeArrowheads="1"/>
          </p:cNvSpPr>
          <p:nvPr>
            <p:ph type="sldNum" sz="quarter" idx="4"/>
          </p:nvPr>
        </p:nvSpPr>
        <p:spPr/>
        <p:txBody>
          <a:bodyPr/>
          <a:lstStyle>
            <a:lvl1pPr>
              <a:defRPr b="0">
                <a:solidFill>
                  <a:schemeClr val="tx1">
                    <a:lumMod val="65000"/>
                    <a:lumOff val="35000"/>
                  </a:schemeClr>
                </a:solidFill>
                <a:latin typeface="+mn-lt"/>
              </a:defRPr>
            </a:lvl1pPr>
          </a:lstStyle>
          <a:p>
            <a:fld id="{BE19C0DE-C078-4586-94EC-518557DE64A2}" type="slidenum">
              <a:rPr lang="en-US" smtClean="0">
                <a:solidFill>
                  <a:srgbClr val="000000">
                    <a:lumMod val="65000"/>
                    <a:lumOff val="35000"/>
                  </a:srgbClr>
                </a:solidFill>
              </a:rPr>
              <a:pPr/>
              <a:t>‹#›</a:t>
            </a:fld>
            <a:endParaRPr lang="en-US" dirty="0">
              <a:solidFill>
                <a:srgbClr val="000000">
                  <a:lumMod val="65000"/>
                  <a:lumOff val="35000"/>
                </a:srgbClr>
              </a:solidFill>
            </a:endParaRPr>
          </a:p>
        </p:txBody>
      </p:sp>
    </p:spTree>
    <p:extLst>
      <p:ext uri="{BB962C8B-B14F-4D97-AF65-F5344CB8AC3E}">
        <p14:creationId xmlns:p14="http://schemas.microsoft.com/office/powerpoint/2010/main" val="1609817124"/>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0" y="685800"/>
            <a:ext cx="9855200" cy="914400"/>
          </a:xfrm>
        </p:spPr>
        <p:txBody>
          <a:bodyPr/>
          <a:lstStyle/>
          <a:p>
            <a:r>
              <a:rPr lang="en-US"/>
              <a:t>Click to edit Master title style</a:t>
            </a:r>
            <a:endParaRPr lang="en-US" dirty="0"/>
          </a:p>
        </p:txBody>
      </p:sp>
      <p:sp>
        <p:nvSpPr>
          <p:cNvPr id="3" name="Content Placeholder 2"/>
          <p:cNvSpPr>
            <a:spLocks noGrp="1"/>
          </p:cNvSpPr>
          <p:nvPr>
            <p:ph idx="1"/>
          </p:nvPr>
        </p:nvSpPr>
        <p:spPr>
          <a:xfrm>
            <a:off x="914400" y="1905000"/>
            <a:ext cx="104648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lumMod val="65000"/>
                  <a:lumOff val="35000"/>
                </a:srgbClr>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lumMod val="65000"/>
                  <a:lumOff val="35000"/>
                </a:srgbClr>
              </a:solidFill>
            </a:endParaRPr>
          </a:p>
        </p:txBody>
      </p:sp>
      <p:sp>
        <p:nvSpPr>
          <p:cNvPr id="6" name="Slide Number Placeholder 5"/>
          <p:cNvSpPr>
            <a:spLocks noGrp="1"/>
          </p:cNvSpPr>
          <p:nvPr>
            <p:ph type="sldNum" sz="quarter" idx="12"/>
          </p:nvPr>
        </p:nvSpPr>
        <p:spPr/>
        <p:txBody>
          <a:bodyPr/>
          <a:lstStyle>
            <a:lvl1pPr>
              <a:defRPr/>
            </a:lvl1pPr>
          </a:lstStyle>
          <a:p>
            <a:fld id="{C63D52EE-2EC2-4889-BE6E-7EB8E38B3EEC}" type="slidenum">
              <a:rPr lang="en-US">
                <a:solidFill>
                  <a:srgbClr val="000000">
                    <a:lumMod val="65000"/>
                    <a:lumOff val="35000"/>
                  </a:srgbClr>
                </a:solidFill>
              </a:rPr>
              <a:pPr/>
              <a:t>‹#›</a:t>
            </a:fld>
            <a:endParaRPr lang="en-US">
              <a:solidFill>
                <a:srgbClr val="000000">
                  <a:lumMod val="65000"/>
                  <a:lumOff val="35000"/>
                </a:srgbClr>
              </a:solidFill>
            </a:endParaRPr>
          </a:p>
        </p:txBody>
      </p:sp>
    </p:spTree>
    <p:extLst>
      <p:ext uri="{BB962C8B-B14F-4D97-AF65-F5344CB8AC3E}">
        <p14:creationId xmlns:p14="http://schemas.microsoft.com/office/powerpoint/2010/main" val="1666650616"/>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lumMod val="65000"/>
                  <a:lumOff val="35000"/>
                </a:srgbClr>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lumMod val="65000"/>
                  <a:lumOff val="35000"/>
                </a:srgbClr>
              </a:solidFill>
            </a:endParaRPr>
          </a:p>
        </p:txBody>
      </p:sp>
      <p:sp>
        <p:nvSpPr>
          <p:cNvPr id="6" name="Slide Number Placeholder 5"/>
          <p:cNvSpPr>
            <a:spLocks noGrp="1"/>
          </p:cNvSpPr>
          <p:nvPr>
            <p:ph type="sldNum" sz="quarter" idx="12"/>
          </p:nvPr>
        </p:nvSpPr>
        <p:spPr/>
        <p:txBody>
          <a:bodyPr/>
          <a:lstStyle>
            <a:lvl1pPr>
              <a:defRPr/>
            </a:lvl1pPr>
          </a:lstStyle>
          <a:p>
            <a:fld id="{D5B295FE-F8B1-4B4D-B3A7-33303EC74750}" type="slidenum">
              <a:rPr lang="en-US">
                <a:solidFill>
                  <a:srgbClr val="000000">
                    <a:lumMod val="65000"/>
                    <a:lumOff val="35000"/>
                  </a:srgbClr>
                </a:solidFill>
              </a:rPr>
              <a:pPr/>
              <a:t>‹#›</a:t>
            </a:fld>
            <a:endParaRPr lang="en-US">
              <a:solidFill>
                <a:srgbClr val="000000">
                  <a:lumMod val="65000"/>
                  <a:lumOff val="35000"/>
                </a:srgbClr>
              </a:solidFill>
            </a:endParaRPr>
          </a:p>
        </p:txBody>
      </p:sp>
    </p:spTree>
    <p:extLst>
      <p:ext uri="{BB962C8B-B14F-4D97-AF65-F5344CB8AC3E}">
        <p14:creationId xmlns:p14="http://schemas.microsoft.com/office/powerpoint/2010/main" val="1995091924"/>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905000"/>
            <a:ext cx="52832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96000" y="1905000"/>
            <a:ext cx="52832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lumMod val="65000"/>
                  <a:lumOff val="35000"/>
                </a:srgbClr>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lumMod val="65000"/>
                  <a:lumOff val="35000"/>
                </a:srgbClr>
              </a:solidFill>
            </a:endParaRPr>
          </a:p>
        </p:txBody>
      </p:sp>
      <p:sp>
        <p:nvSpPr>
          <p:cNvPr id="7" name="Slide Number Placeholder 6"/>
          <p:cNvSpPr>
            <a:spLocks noGrp="1"/>
          </p:cNvSpPr>
          <p:nvPr>
            <p:ph type="sldNum" sz="quarter" idx="12"/>
          </p:nvPr>
        </p:nvSpPr>
        <p:spPr/>
        <p:txBody>
          <a:bodyPr/>
          <a:lstStyle>
            <a:lvl1pPr>
              <a:defRPr/>
            </a:lvl1pPr>
          </a:lstStyle>
          <a:p>
            <a:fld id="{B92E366D-20AC-4469-B201-4C3CE52308A9}" type="slidenum">
              <a:rPr lang="en-US">
                <a:solidFill>
                  <a:srgbClr val="000000">
                    <a:lumMod val="65000"/>
                    <a:lumOff val="35000"/>
                  </a:srgbClr>
                </a:solidFill>
              </a:rPr>
              <a:pPr/>
              <a:t>‹#›</a:t>
            </a:fld>
            <a:endParaRPr lang="en-US">
              <a:solidFill>
                <a:srgbClr val="000000">
                  <a:lumMod val="65000"/>
                  <a:lumOff val="35000"/>
                </a:srgbClr>
              </a:solidFill>
            </a:endParaRPr>
          </a:p>
        </p:txBody>
      </p:sp>
    </p:spTree>
    <p:extLst>
      <p:ext uri="{BB962C8B-B14F-4D97-AF65-F5344CB8AC3E}">
        <p14:creationId xmlns:p14="http://schemas.microsoft.com/office/powerpoint/2010/main" val="107588206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lumMod val="65000"/>
                  <a:lumOff val="35000"/>
                </a:srgbClr>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lumMod val="65000"/>
                  <a:lumOff val="35000"/>
                </a:srgbClr>
              </a:solidFill>
            </a:endParaRPr>
          </a:p>
        </p:txBody>
      </p:sp>
      <p:sp>
        <p:nvSpPr>
          <p:cNvPr id="9" name="Slide Number Placeholder 8"/>
          <p:cNvSpPr>
            <a:spLocks noGrp="1"/>
          </p:cNvSpPr>
          <p:nvPr>
            <p:ph type="sldNum" sz="quarter" idx="12"/>
          </p:nvPr>
        </p:nvSpPr>
        <p:spPr/>
        <p:txBody>
          <a:bodyPr/>
          <a:lstStyle>
            <a:lvl1pPr>
              <a:defRPr/>
            </a:lvl1pPr>
          </a:lstStyle>
          <a:p>
            <a:fld id="{F07F8811-BB39-4063-B54B-0B0CD125FC59}" type="slidenum">
              <a:rPr lang="en-US">
                <a:solidFill>
                  <a:srgbClr val="000000">
                    <a:lumMod val="65000"/>
                    <a:lumOff val="35000"/>
                  </a:srgbClr>
                </a:solidFill>
              </a:rPr>
              <a:pPr/>
              <a:t>‹#›</a:t>
            </a:fld>
            <a:endParaRPr lang="en-US">
              <a:solidFill>
                <a:srgbClr val="000000">
                  <a:lumMod val="65000"/>
                  <a:lumOff val="35000"/>
                </a:srgbClr>
              </a:solidFill>
            </a:endParaRPr>
          </a:p>
        </p:txBody>
      </p:sp>
    </p:spTree>
    <p:extLst>
      <p:ext uri="{BB962C8B-B14F-4D97-AF65-F5344CB8AC3E}">
        <p14:creationId xmlns:p14="http://schemas.microsoft.com/office/powerpoint/2010/main" val="2209344688"/>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lumMod val="65000"/>
                  <a:lumOff val="35000"/>
                </a:srgbClr>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lumMod val="65000"/>
                  <a:lumOff val="35000"/>
                </a:srgbClr>
              </a:solidFill>
            </a:endParaRPr>
          </a:p>
        </p:txBody>
      </p:sp>
      <p:sp>
        <p:nvSpPr>
          <p:cNvPr id="5" name="Slide Number Placeholder 4"/>
          <p:cNvSpPr>
            <a:spLocks noGrp="1"/>
          </p:cNvSpPr>
          <p:nvPr>
            <p:ph type="sldNum" sz="quarter" idx="12"/>
          </p:nvPr>
        </p:nvSpPr>
        <p:spPr/>
        <p:txBody>
          <a:bodyPr/>
          <a:lstStyle>
            <a:lvl1pPr>
              <a:defRPr/>
            </a:lvl1pPr>
          </a:lstStyle>
          <a:p>
            <a:fld id="{AF88DAC2-F742-47E7-BDFB-501D2002B435}" type="slidenum">
              <a:rPr lang="en-US">
                <a:solidFill>
                  <a:srgbClr val="000000">
                    <a:lumMod val="65000"/>
                    <a:lumOff val="35000"/>
                  </a:srgbClr>
                </a:solidFill>
              </a:rPr>
              <a:pPr/>
              <a:t>‹#›</a:t>
            </a:fld>
            <a:endParaRPr lang="en-US">
              <a:solidFill>
                <a:srgbClr val="000000">
                  <a:lumMod val="65000"/>
                  <a:lumOff val="35000"/>
                </a:srgbClr>
              </a:solidFill>
            </a:endParaRPr>
          </a:p>
        </p:txBody>
      </p:sp>
    </p:spTree>
    <p:extLst>
      <p:ext uri="{BB962C8B-B14F-4D97-AF65-F5344CB8AC3E}">
        <p14:creationId xmlns:p14="http://schemas.microsoft.com/office/powerpoint/2010/main" val="4111836941"/>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lumMod val="65000"/>
                  <a:lumOff val="35000"/>
                </a:srgbClr>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lumMod val="65000"/>
                  <a:lumOff val="35000"/>
                </a:srgbClr>
              </a:solidFill>
            </a:endParaRPr>
          </a:p>
        </p:txBody>
      </p:sp>
      <p:sp>
        <p:nvSpPr>
          <p:cNvPr id="4" name="Slide Number Placeholder 3"/>
          <p:cNvSpPr>
            <a:spLocks noGrp="1"/>
          </p:cNvSpPr>
          <p:nvPr>
            <p:ph type="sldNum" sz="quarter" idx="12"/>
          </p:nvPr>
        </p:nvSpPr>
        <p:spPr/>
        <p:txBody>
          <a:bodyPr/>
          <a:lstStyle>
            <a:lvl1pPr>
              <a:defRPr/>
            </a:lvl1pPr>
          </a:lstStyle>
          <a:p>
            <a:fld id="{DC40C83D-E769-49CD-A97B-6CE4F4D31969}" type="slidenum">
              <a:rPr lang="en-US">
                <a:solidFill>
                  <a:srgbClr val="000000">
                    <a:lumMod val="65000"/>
                    <a:lumOff val="35000"/>
                  </a:srgbClr>
                </a:solidFill>
              </a:rPr>
              <a:pPr/>
              <a:t>‹#›</a:t>
            </a:fld>
            <a:endParaRPr lang="en-US">
              <a:solidFill>
                <a:srgbClr val="000000">
                  <a:lumMod val="65000"/>
                  <a:lumOff val="35000"/>
                </a:srgbClr>
              </a:solidFill>
            </a:endParaRPr>
          </a:p>
        </p:txBody>
      </p:sp>
    </p:spTree>
    <p:extLst>
      <p:ext uri="{BB962C8B-B14F-4D97-AF65-F5344CB8AC3E}">
        <p14:creationId xmlns:p14="http://schemas.microsoft.com/office/powerpoint/2010/main" val="2106030201"/>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lumMod val="65000"/>
                  <a:lumOff val="35000"/>
                </a:srgbClr>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lumMod val="65000"/>
                  <a:lumOff val="35000"/>
                </a:srgbClr>
              </a:solidFill>
            </a:endParaRPr>
          </a:p>
        </p:txBody>
      </p:sp>
      <p:sp>
        <p:nvSpPr>
          <p:cNvPr id="7" name="Slide Number Placeholder 6"/>
          <p:cNvSpPr>
            <a:spLocks noGrp="1"/>
          </p:cNvSpPr>
          <p:nvPr>
            <p:ph type="sldNum" sz="quarter" idx="12"/>
          </p:nvPr>
        </p:nvSpPr>
        <p:spPr/>
        <p:txBody>
          <a:bodyPr/>
          <a:lstStyle>
            <a:lvl1pPr>
              <a:defRPr/>
            </a:lvl1pPr>
          </a:lstStyle>
          <a:p>
            <a:fld id="{16D732AF-82A3-432F-8A42-4A4275DE0EA7}" type="slidenum">
              <a:rPr lang="en-US">
                <a:solidFill>
                  <a:srgbClr val="000000">
                    <a:lumMod val="65000"/>
                    <a:lumOff val="35000"/>
                  </a:srgbClr>
                </a:solidFill>
              </a:rPr>
              <a:pPr/>
              <a:t>‹#›</a:t>
            </a:fld>
            <a:endParaRPr lang="en-US">
              <a:solidFill>
                <a:srgbClr val="000000">
                  <a:lumMod val="65000"/>
                  <a:lumOff val="35000"/>
                </a:srgbClr>
              </a:solidFill>
            </a:endParaRPr>
          </a:p>
        </p:txBody>
      </p:sp>
    </p:spTree>
    <p:extLst>
      <p:ext uri="{BB962C8B-B14F-4D97-AF65-F5344CB8AC3E}">
        <p14:creationId xmlns:p14="http://schemas.microsoft.com/office/powerpoint/2010/main" val="1234815151"/>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lumMod val="65000"/>
                  <a:lumOff val="35000"/>
                </a:srgbClr>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lumMod val="65000"/>
                  <a:lumOff val="35000"/>
                </a:srgbClr>
              </a:solidFill>
            </a:endParaRPr>
          </a:p>
        </p:txBody>
      </p:sp>
      <p:sp>
        <p:nvSpPr>
          <p:cNvPr id="7" name="Slide Number Placeholder 6"/>
          <p:cNvSpPr>
            <a:spLocks noGrp="1"/>
          </p:cNvSpPr>
          <p:nvPr>
            <p:ph type="sldNum" sz="quarter" idx="12"/>
          </p:nvPr>
        </p:nvSpPr>
        <p:spPr/>
        <p:txBody>
          <a:bodyPr/>
          <a:lstStyle>
            <a:lvl1pPr>
              <a:defRPr/>
            </a:lvl1pPr>
          </a:lstStyle>
          <a:p>
            <a:fld id="{666E6EE8-63E5-42DA-A7C1-04B4B19F4C2F}" type="slidenum">
              <a:rPr lang="en-US">
                <a:solidFill>
                  <a:srgbClr val="000000">
                    <a:lumMod val="65000"/>
                    <a:lumOff val="35000"/>
                  </a:srgbClr>
                </a:solidFill>
              </a:rPr>
              <a:pPr/>
              <a:t>‹#›</a:t>
            </a:fld>
            <a:endParaRPr lang="en-US">
              <a:solidFill>
                <a:srgbClr val="000000">
                  <a:lumMod val="65000"/>
                  <a:lumOff val="35000"/>
                </a:srgbClr>
              </a:solidFill>
            </a:endParaRPr>
          </a:p>
        </p:txBody>
      </p:sp>
    </p:spTree>
    <p:extLst>
      <p:ext uri="{BB962C8B-B14F-4D97-AF65-F5344CB8AC3E}">
        <p14:creationId xmlns:p14="http://schemas.microsoft.com/office/powerpoint/2010/main" val="2138744679"/>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lumMod val="65000"/>
                  <a:lumOff val="35000"/>
                </a:srgbClr>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lumMod val="65000"/>
                  <a:lumOff val="35000"/>
                </a:srgbClr>
              </a:solidFill>
            </a:endParaRPr>
          </a:p>
        </p:txBody>
      </p:sp>
      <p:sp>
        <p:nvSpPr>
          <p:cNvPr id="6" name="Slide Number Placeholder 5"/>
          <p:cNvSpPr>
            <a:spLocks noGrp="1"/>
          </p:cNvSpPr>
          <p:nvPr>
            <p:ph type="sldNum" sz="quarter" idx="12"/>
          </p:nvPr>
        </p:nvSpPr>
        <p:spPr/>
        <p:txBody>
          <a:bodyPr/>
          <a:lstStyle>
            <a:lvl1pPr>
              <a:defRPr/>
            </a:lvl1pPr>
          </a:lstStyle>
          <a:p>
            <a:fld id="{0F639B9F-2C80-4DC8-85FD-39014D0EA899}" type="slidenum">
              <a:rPr lang="en-US">
                <a:solidFill>
                  <a:srgbClr val="000000">
                    <a:lumMod val="65000"/>
                    <a:lumOff val="35000"/>
                  </a:srgbClr>
                </a:solidFill>
              </a:rPr>
              <a:pPr/>
              <a:t>‹#›</a:t>
            </a:fld>
            <a:endParaRPr lang="en-US">
              <a:solidFill>
                <a:srgbClr val="000000">
                  <a:lumMod val="65000"/>
                  <a:lumOff val="35000"/>
                </a:srgbClr>
              </a:solidFill>
            </a:endParaRPr>
          </a:p>
        </p:txBody>
      </p:sp>
    </p:spTree>
    <p:extLst>
      <p:ext uri="{BB962C8B-B14F-4D97-AF65-F5344CB8AC3E}">
        <p14:creationId xmlns:p14="http://schemas.microsoft.com/office/powerpoint/2010/main" val="2202097928"/>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85800"/>
            <a:ext cx="269240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685800"/>
            <a:ext cx="7874000" cy="57150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lumMod val="65000"/>
                  <a:lumOff val="35000"/>
                </a:srgbClr>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lumMod val="65000"/>
                  <a:lumOff val="35000"/>
                </a:srgbClr>
              </a:solidFill>
            </a:endParaRPr>
          </a:p>
        </p:txBody>
      </p:sp>
      <p:sp>
        <p:nvSpPr>
          <p:cNvPr id="6" name="Slide Number Placeholder 5"/>
          <p:cNvSpPr>
            <a:spLocks noGrp="1"/>
          </p:cNvSpPr>
          <p:nvPr>
            <p:ph type="sldNum" sz="quarter" idx="12"/>
          </p:nvPr>
        </p:nvSpPr>
        <p:spPr/>
        <p:txBody>
          <a:bodyPr/>
          <a:lstStyle>
            <a:lvl1pPr>
              <a:defRPr/>
            </a:lvl1pPr>
          </a:lstStyle>
          <a:p>
            <a:fld id="{53989B3F-BCC9-4654-9345-B524E2460B07}" type="slidenum">
              <a:rPr lang="en-US">
                <a:solidFill>
                  <a:srgbClr val="000000">
                    <a:lumMod val="65000"/>
                    <a:lumOff val="35000"/>
                  </a:srgbClr>
                </a:solidFill>
              </a:rPr>
              <a:pPr/>
              <a:t>‹#›</a:t>
            </a:fld>
            <a:endParaRPr lang="en-US">
              <a:solidFill>
                <a:srgbClr val="000000">
                  <a:lumMod val="65000"/>
                  <a:lumOff val="35000"/>
                </a:srgbClr>
              </a:solidFill>
            </a:endParaRPr>
          </a:p>
        </p:txBody>
      </p:sp>
    </p:spTree>
    <p:extLst>
      <p:ext uri="{BB962C8B-B14F-4D97-AF65-F5344CB8AC3E}">
        <p14:creationId xmlns:p14="http://schemas.microsoft.com/office/powerpoint/2010/main" val="2297717662"/>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8546" name="Rectangle 2"/>
          <p:cNvSpPr>
            <a:spLocks noGrp="1" noChangeArrowheads="1"/>
          </p:cNvSpPr>
          <p:nvPr>
            <p:ph type="body" idx="1"/>
          </p:nvPr>
        </p:nvSpPr>
        <p:spPr bwMode="auto">
          <a:xfrm>
            <a:off x="609600" y="1905000"/>
            <a:ext cx="10769600" cy="4495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 bullet text</a:t>
            </a:r>
          </a:p>
          <a:p>
            <a:pPr lvl="2"/>
            <a:r>
              <a:rPr lang="en-US" dirty="0"/>
              <a:t>Third level bullet text</a:t>
            </a:r>
          </a:p>
          <a:p>
            <a:pPr lvl="3"/>
            <a:r>
              <a:rPr lang="en-US" dirty="0"/>
              <a:t> Fourth level bullet text</a:t>
            </a:r>
          </a:p>
          <a:p>
            <a:pPr lvl="4"/>
            <a:r>
              <a:rPr lang="en-US" dirty="0"/>
              <a:t>Fifth level bullet text</a:t>
            </a:r>
          </a:p>
          <a:p>
            <a:pPr lvl="1"/>
            <a:endParaRPr lang="en-US" dirty="0"/>
          </a:p>
          <a:p>
            <a:pPr lvl="2"/>
            <a:endParaRPr lang="en-US" dirty="0"/>
          </a:p>
        </p:txBody>
      </p:sp>
      <p:sp>
        <p:nvSpPr>
          <p:cNvPr id="108547" name="Rectangle 3"/>
          <p:cNvSpPr>
            <a:spLocks noGrp="1" noChangeArrowheads="1"/>
          </p:cNvSpPr>
          <p:nvPr>
            <p:ph type="title"/>
          </p:nvPr>
        </p:nvSpPr>
        <p:spPr bwMode="auto">
          <a:xfrm>
            <a:off x="609600" y="685800"/>
            <a:ext cx="10769600" cy="914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8548" name="Rectangle 4"/>
          <p:cNvSpPr>
            <a:spLocks noGrp="1" noChangeArrowheads="1"/>
          </p:cNvSpPr>
          <p:nvPr>
            <p:ph type="dt" sz="half" idx="2"/>
          </p:nvPr>
        </p:nvSpPr>
        <p:spPr bwMode="auto">
          <a:xfrm>
            <a:off x="0" y="6629400"/>
            <a:ext cx="2540000" cy="228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b="0">
                <a:solidFill>
                  <a:schemeClr val="tx1">
                    <a:lumMod val="65000"/>
                    <a:lumOff val="35000"/>
                  </a:schemeClr>
                </a:solidFill>
                <a:latin typeface="+mn-lt"/>
              </a:defRPr>
            </a:lvl1pPr>
          </a:lstStyle>
          <a:p>
            <a:endParaRPr lang="en-US" dirty="0"/>
          </a:p>
        </p:txBody>
      </p:sp>
      <p:sp>
        <p:nvSpPr>
          <p:cNvPr id="108549" name="Rectangle 5"/>
          <p:cNvSpPr>
            <a:spLocks noGrp="1" noChangeArrowheads="1"/>
          </p:cNvSpPr>
          <p:nvPr>
            <p:ph type="ftr" sz="quarter" idx="3"/>
          </p:nvPr>
        </p:nvSpPr>
        <p:spPr bwMode="auto">
          <a:xfrm>
            <a:off x="4165600" y="6629400"/>
            <a:ext cx="3860800" cy="228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b="0">
                <a:solidFill>
                  <a:schemeClr val="tx1">
                    <a:lumMod val="65000"/>
                    <a:lumOff val="35000"/>
                  </a:schemeClr>
                </a:solidFill>
                <a:latin typeface="+mn-lt"/>
              </a:defRPr>
            </a:lvl1pPr>
          </a:lstStyle>
          <a:p>
            <a:endParaRPr lang="en-US" dirty="0"/>
          </a:p>
        </p:txBody>
      </p:sp>
      <p:sp>
        <p:nvSpPr>
          <p:cNvPr id="108550" name="Rectangle 6"/>
          <p:cNvSpPr>
            <a:spLocks noGrp="1" noChangeArrowheads="1"/>
          </p:cNvSpPr>
          <p:nvPr>
            <p:ph type="sldNum" sz="quarter" idx="4"/>
          </p:nvPr>
        </p:nvSpPr>
        <p:spPr bwMode="auto">
          <a:xfrm>
            <a:off x="9652000" y="6629400"/>
            <a:ext cx="2540000" cy="228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b="0">
                <a:solidFill>
                  <a:schemeClr val="tx1">
                    <a:lumMod val="65000"/>
                    <a:lumOff val="35000"/>
                  </a:schemeClr>
                </a:solidFill>
                <a:latin typeface="+mn-lt"/>
              </a:defRPr>
            </a:lvl1pPr>
          </a:lstStyle>
          <a:p>
            <a:fld id="{0E473B5A-C5D8-4A29-98C2-A74172270BA2}"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transition/>
  <p:txStyles>
    <p:titleStyle>
      <a:lvl1pPr algn="l" rtl="0" eaLnBrk="1" fontAlgn="base" hangingPunct="1">
        <a:spcBef>
          <a:spcPct val="0"/>
        </a:spcBef>
        <a:spcAft>
          <a:spcPct val="0"/>
        </a:spcAft>
        <a:defRPr sz="4400">
          <a:solidFill>
            <a:schemeClr val="accent2">
              <a:lumMod val="75000"/>
            </a:schemeClr>
          </a:solidFill>
          <a:latin typeface="+mj-lt"/>
          <a:ea typeface="+mj-ea"/>
          <a:cs typeface="+mj-cs"/>
        </a:defRPr>
      </a:lvl1pPr>
      <a:lvl2pPr algn="l" rtl="0" eaLnBrk="1" fontAlgn="base" hangingPunct="1">
        <a:spcBef>
          <a:spcPct val="0"/>
        </a:spcBef>
        <a:spcAft>
          <a:spcPct val="0"/>
        </a:spcAft>
        <a:defRPr sz="4400">
          <a:solidFill>
            <a:srgbClr val="284C6A"/>
          </a:solidFill>
          <a:latin typeface="Trebuchet MS" pitchFamily="34" charset="0"/>
        </a:defRPr>
      </a:lvl2pPr>
      <a:lvl3pPr algn="l" rtl="0" eaLnBrk="1" fontAlgn="base" hangingPunct="1">
        <a:spcBef>
          <a:spcPct val="0"/>
        </a:spcBef>
        <a:spcAft>
          <a:spcPct val="0"/>
        </a:spcAft>
        <a:defRPr sz="4400">
          <a:solidFill>
            <a:srgbClr val="284C6A"/>
          </a:solidFill>
          <a:latin typeface="Trebuchet MS" pitchFamily="34" charset="0"/>
        </a:defRPr>
      </a:lvl3pPr>
      <a:lvl4pPr algn="l" rtl="0" eaLnBrk="1" fontAlgn="base" hangingPunct="1">
        <a:spcBef>
          <a:spcPct val="0"/>
        </a:spcBef>
        <a:spcAft>
          <a:spcPct val="0"/>
        </a:spcAft>
        <a:defRPr sz="4400">
          <a:solidFill>
            <a:srgbClr val="284C6A"/>
          </a:solidFill>
          <a:latin typeface="Trebuchet MS" pitchFamily="34" charset="0"/>
        </a:defRPr>
      </a:lvl4pPr>
      <a:lvl5pPr algn="l" rtl="0" eaLnBrk="1" fontAlgn="base" hangingPunct="1">
        <a:spcBef>
          <a:spcPct val="0"/>
        </a:spcBef>
        <a:spcAft>
          <a:spcPct val="0"/>
        </a:spcAft>
        <a:defRPr sz="4400">
          <a:solidFill>
            <a:srgbClr val="284C6A"/>
          </a:solidFill>
          <a:latin typeface="Trebuchet MS" pitchFamily="34" charset="0"/>
        </a:defRPr>
      </a:lvl5pPr>
      <a:lvl6pPr marL="457200" algn="l" rtl="0" eaLnBrk="1" fontAlgn="base" hangingPunct="1">
        <a:spcBef>
          <a:spcPct val="0"/>
        </a:spcBef>
        <a:spcAft>
          <a:spcPct val="0"/>
        </a:spcAft>
        <a:defRPr sz="4400">
          <a:solidFill>
            <a:srgbClr val="284C6A"/>
          </a:solidFill>
          <a:latin typeface="Trebuchet MS" pitchFamily="34" charset="0"/>
        </a:defRPr>
      </a:lvl6pPr>
      <a:lvl7pPr marL="914400" algn="l" rtl="0" eaLnBrk="1" fontAlgn="base" hangingPunct="1">
        <a:spcBef>
          <a:spcPct val="0"/>
        </a:spcBef>
        <a:spcAft>
          <a:spcPct val="0"/>
        </a:spcAft>
        <a:defRPr sz="4400">
          <a:solidFill>
            <a:srgbClr val="284C6A"/>
          </a:solidFill>
          <a:latin typeface="Trebuchet MS" pitchFamily="34" charset="0"/>
        </a:defRPr>
      </a:lvl7pPr>
      <a:lvl8pPr marL="1371600" algn="l" rtl="0" eaLnBrk="1" fontAlgn="base" hangingPunct="1">
        <a:spcBef>
          <a:spcPct val="0"/>
        </a:spcBef>
        <a:spcAft>
          <a:spcPct val="0"/>
        </a:spcAft>
        <a:defRPr sz="4400">
          <a:solidFill>
            <a:srgbClr val="284C6A"/>
          </a:solidFill>
          <a:latin typeface="Trebuchet MS" pitchFamily="34" charset="0"/>
        </a:defRPr>
      </a:lvl8pPr>
      <a:lvl9pPr marL="1828800" algn="l" rtl="0" eaLnBrk="1" fontAlgn="base" hangingPunct="1">
        <a:spcBef>
          <a:spcPct val="0"/>
        </a:spcBef>
        <a:spcAft>
          <a:spcPct val="0"/>
        </a:spcAft>
        <a:defRPr sz="4400">
          <a:solidFill>
            <a:srgbClr val="284C6A"/>
          </a:solidFill>
          <a:latin typeface="Trebuchet MS" pitchFamily="34" charset="0"/>
        </a:defRPr>
      </a:lvl9pPr>
    </p:titleStyle>
    <p:bodyStyle>
      <a:lvl1pPr marL="342900" indent="-342900" algn="l" rtl="0" eaLnBrk="1" fontAlgn="base" hangingPunct="1">
        <a:lnSpc>
          <a:spcPct val="125000"/>
        </a:lnSpc>
        <a:spcBef>
          <a:spcPct val="20000"/>
        </a:spcBef>
        <a:spcAft>
          <a:spcPct val="0"/>
        </a:spcAft>
        <a:buClr>
          <a:schemeClr val="accent2"/>
        </a:buClr>
        <a:buChar char="•"/>
        <a:defRPr sz="3200">
          <a:solidFill>
            <a:schemeClr val="accent2"/>
          </a:solidFill>
          <a:latin typeface="+mn-lt"/>
          <a:ea typeface="+mn-ea"/>
          <a:cs typeface="+mn-cs"/>
        </a:defRPr>
      </a:lvl1pPr>
      <a:lvl2pPr marL="742950" indent="-285750" algn="l" rtl="0" eaLnBrk="1" fontAlgn="base" hangingPunct="1">
        <a:spcBef>
          <a:spcPct val="20000"/>
        </a:spcBef>
        <a:spcAft>
          <a:spcPct val="0"/>
        </a:spcAft>
        <a:buFont typeface="Trebuchet MS" pitchFamily="34" charset="0"/>
        <a:buChar char="−"/>
        <a:defRPr sz="2800">
          <a:solidFill>
            <a:schemeClr val="accent2"/>
          </a:solidFill>
          <a:latin typeface="+mn-lt"/>
        </a:defRPr>
      </a:lvl2pPr>
      <a:lvl3pPr marL="1143000" indent="-228600" algn="l" rtl="0" eaLnBrk="1" fontAlgn="base" hangingPunct="1">
        <a:spcBef>
          <a:spcPct val="20000"/>
        </a:spcBef>
        <a:spcAft>
          <a:spcPct val="0"/>
        </a:spcAft>
        <a:buChar char="•"/>
        <a:defRPr sz="2400">
          <a:solidFill>
            <a:schemeClr val="accent2"/>
          </a:solidFill>
          <a:latin typeface="+mn-lt"/>
        </a:defRPr>
      </a:lvl3pPr>
      <a:lvl4pPr marL="1600200" indent="-228600" algn="l" rtl="0" eaLnBrk="1" fontAlgn="base" hangingPunct="1">
        <a:spcBef>
          <a:spcPct val="20000"/>
        </a:spcBef>
        <a:spcAft>
          <a:spcPct val="0"/>
        </a:spcAft>
        <a:buFont typeface="Trebuchet MS" pitchFamily="34" charset="0"/>
        <a:buChar char="−"/>
        <a:defRPr sz="2000">
          <a:solidFill>
            <a:schemeClr val="accent2"/>
          </a:solidFill>
          <a:latin typeface="+mn-lt"/>
        </a:defRPr>
      </a:lvl4pPr>
      <a:lvl5pPr marL="2057400" indent="-228600" algn="l" rtl="0" eaLnBrk="1" fontAlgn="base" hangingPunct="1">
        <a:spcBef>
          <a:spcPct val="20000"/>
        </a:spcBef>
        <a:spcAft>
          <a:spcPct val="0"/>
        </a:spcAft>
        <a:buChar char="•"/>
        <a:defRPr sz="2000">
          <a:solidFill>
            <a:schemeClr val="accent2"/>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3555"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556"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a:solidFill>
                  <a:srgbClr val="000000"/>
                </a:solidFill>
                <a:latin typeface="Arial" charset="0"/>
                <a:ea typeface="ＭＳ Ｐゴシック" charset="0"/>
                <a:cs typeface="+mn-cs"/>
              </a:defRPr>
            </a:lvl1pPr>
          </a:lstStyle>
          <a:p>
            <a:pPr>
              <a:defRPr/>
            </a:pPr>
            <a:endParaRPr lang="en-US"/>
          </a:p>
        </p:txBody>
      </p:sp>
      <p:sp>
        <p:nvSpPr>
          <p:cNvPr id="23557"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Arial" charset="0"/>
                <a:ea typeface="ＭＳ Ｐゴシック" charset="0"/>
                <a:cs typeface="+mn-cs"/>
              </a:defRPr>
            </a:lvl1pPr>
          </a:lstStyle>
          <a:p>
            <a:pPr>
              <a:defRPr/>
            </a:pPr>
            <a:endParaRPr lang="en-US"/>
          </a:p>
        </p:txBody>
      </p:sp>
      <p:sp>
        <p:nvSpPr>
          <p:cNvPr id="23558"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a:solidFill>
                  <a:srgbClr val="000000"/>
                </a:solidFill>
              </a:defRPr>
            </a:lvl1pPr>
          </a:lstStyle>
          <a:p>
            <a:fld id="{305C85F4-2B02-47DE-84B7-CFEA26C04AD9}" type="slidenum">
              <a:rPr lang="en-US" smtClean="0">
                <a:latin typeface="Arial"/>
                <a:ea typeface="ＭＳ Ｐゴシック"/>
              </a:rPr>
              <a:pPr/>
              <a:t>‹#›</a:t>
            </a:fld>
            <a:endParaRPr lang="en-US">
              <a:latin typeface="Arial"/>
              <a:ea typeface="ＭＳ Ｐゴシック"/>
            </a:endParaRPr>
          </a:p>
        </p:txBody>
      </p:sp>
      <p:pic>
        <p:nvPicPr>
          <p:cNvPr id="407559" name="Picture 18" descr="story_cb"/>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12194117" cy="68595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0566814"/>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xStyles>
    <p:titleStyle>
      <a:lvl1pPr algn="ctr" rtl="0" eaLnBrk="0" fontAlgn="base" hangingPunct="0">
        <a:spcBef>
          <a:spcPct val="0"/>
        </a:spcBef>
        <a:spcAft>
          <a:spcPct val="0"/>
        </a:spcAft>
        <a:defRPr sz="4400">
          <a:solidFill>
            <a:schemeClr val="tx2"/>
          </a:solidFill>
          <a:latin typeface="+mj-lt"/>
          <a:ea typeface="+mj-ea"/>
          <a:cs typeface="ＭＳ Ｐゴシック" charset="0"/>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8546" name="Rectangle 2"/>
          <p:cNvSpPr>
            <a:spLocks noGrp="1" noChangeArrowheads="1"/>
          </p:cNvSpPr>
          <p:nvPr>
            <p:ph type="body" idx="1"/>
          </p:nvPr>
        </p:nvSpPr>
        <p:spPr bwMode="auto">
          <a:xfrm>
            <a:off x="609600" y="1905000"/>
            <a:ext cx="107696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 bullet text</a:t>
            </a:r>
          </a:p>
          <a:p>
            <a:pPr lvl="2"/>
            <a:r>
              <a:rPr lang="en-US" dirty="0"/>
              <a:t>Third level bullet text</a:t>
            </a:r>
          </a:p>
          <a:p>
            <a:pPr lvl="3"/>
            <a:r>
              <a:rPr lang="en-US" dirty="0"/>
              <a:t> Fourth level bullet text</a:t>
            </a:r>
          </a:p>
          <a:p>
            <a:pPr lvl="4"/>
            <a:r>
              <a:rPr lang="en-US" dirty="0"/>
              <a:t>Fifth level bullet text</a:t>
            </a:r>
          </a:p>
          <a:p>
            <a:pPr lvl="1"/>
            <a:endParaRPr lang="en-US" dirty="0"/>
          </a:p>
          <a:p>
            <a:pPr lvl="2"/>
            <a:endParaRPr lang="en-US" dirty="0"/>
          </a:p>
        </p:txBody>
      </p:sp>
      <p:sp>
        <p:nvSpPr>
          <p:cNvPr id="108547" name="Rectangle 3"/>
          <p:cNvSpPr>
            <a:spLocks noGrp="1" noChangeArrowheads="1"/>
          </p:cNvSpPr>
          <p:nvPr>
            <p:ph type="title"/>
          </p:nvPr>
        </p:nvSpPr>
        <p:spPr bwMode="auto">
          <a:xfrm>
            <a:off x="609600" y="685800"/>
            <a:ext cx="107696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8548" name="Rectangle 4"/>
          <p:cNvSpPr>
            <a:spLocks noGrp="1" noChangeArrowheads="1"/>
          </p:cNvSpPr>
          <p:nvPr>
            <p:ph type="dt" sz="half" idx="2"/>
          </p:nvPr>
        </p:nvSpPr>
        <p:spPr bwMode="auto">
          <a:xfrm>
            <a:off x="0" y="6629400"/>
            <a:ext cx="25400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b="0">
                <a:solidFill>
                  <a:schemeClr val="tx1">
                    <a:lumMod val="65000"/>
                    <a:lumOff val="35000"/>
                  </a:schemeClr>
                </a:solidFill>
                <a:latin typeface="+mn-lt"/>
              </a:defRPr>
            </a:lvl1pPr>
          </a:lstStyle>
          <a:p>
            <a:pPr fontAlgn="base">
              <a:spcBef>
                <a:spcPct val="0"/>
              </a:spcBef>
              <a:spcAft>
                <a:spcPct val="0"/>
              </a:spcAft>
            </a:pPr>
            <a:endParaRPr lang="en-US" dirty="0">
              <a:solidFill>
                <a:srgbClr val="000000">
                  <a:lumMod val="65000"/>
                  <a:lumOff val="35000"/>
                </a:srgbClr>
              </a:solidFill>
            </a:endParaRPr>
          </a:p>
        </p:txBody>
      </p:sp>
      <p:sp>
        <p:nvSpPr>
          <p:cNvPr id="108549" name="Rectangle 5"/>
          <p:cNvSpPr>
            <a:spLocks noGrp="1" noChangeArrowheads="1"/>
          </p:cNvSpPr>
          <p:nvPr>
            <p:ph type="ftr" sz="quarter" idx="3"/>
          </p:nvPr>
        </p:nvSpPr>
        <p:spPr bwMode="auto">
          <a:xfrm>
            <a:off x="4165600" y="6629400"/>
            <a:ext cx="38608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b="0">
                <a:solidFill>
                  <a:schemeClr val="tx1">
                    <a:lumMod val="65000"/>
                    <a:lumOff val="35000"/>
                  </a:schemeClr>
                </a:solidFill>
                <a:latin typeface="+mn-lt"/>
              </a:defRPr>
            </a:lvl1pPr>
          </a:lstStyle>
          <a:p>
            <a:pPr fontAlgn="base">
              <a:spcBef>
                <a:spcPct val="0"/>
              </a:spcBef>
              <a:spcAft>
                <a:spcPct val="0"/>
              </a:spcAft>
            </a:pPr>
            <a:endParaRPr lang="en-US" dirty="0">
              <a:solidFill>
                <a:srgbClr val="000000">
                  <a:lumMod val="65000"/>
                  <a:lumOff val="35000"/>
                </a:srgbClr>
              </a:solidFill>
            </a:endParaRPr>
          </a:p>
        </p:txBody>
      </p:sp>
      <p:sp>
        <p:nvSpPr>
          <p:cNvPr id="108550" name="Rectangle 6"/>
          <p:cNvSpPr>
            <a:spLocks noGrp="1" noChangeArrowheads="1"/>
          </p:cNvSpPr>
          <p:nvPr>
            <p:ph type="sldNum" sz="quarter" idx="4"/>
          </p:nvPr>
        </p:nvSpPr>
        <p:spPr bwMode="auto">
          <a:xfrm>
            <a:off x="9652000" y="6629400"/>
            <a:ext cx="25400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b="0">
                <a:solidFill>
                  <a:schemeClr val="tx1">
                    <a:lumMod val="65000"/>
                    <a:lumOff val="35000"/>
                  </a:schemeClr>
                </a:solidFill>
                <a:latin typeface="+mn-lt"/>
              </a:defRPr>
            </a:lvl1pPr>
          </a:lstStyle>
          <a:p>
            <a:pPr fontAlgn="base">
              <a:spcBef>
                <a:spcPct val="0"/>
              </a:spcBef>
              <a:spcAft>
                <a:spcPct val="0"/>
              </a:spcAft>
            </a:pPr>
            <a:fld id="{0E473B5A-C5D8-4A29-98C2-A74172270BA2}" type="slidenum">
              <a:rPr lang="en-US" smtClean="0">
                <a:solidFill>
                  <a:srgbClr val="000000">
                    <a:lumMod val="65000"/>
                    <a:lumOff val="35000"/>
                  </a:srgbClr>
                </a:solidFill>
              </a:rPr>
              <a:pPr fontAlgn="base">
                <a:spcBef>
                  <a:spcPct val="0"/>
                </a:spcBef>
                <a:spcAft>
                  <a:spcPct val="0"/>
                </a:spcAft>
              </a:pPr>
              <a:t>‹#›</a:t>
            </a:fld>
            <a:endParaRPr lang="en-US" dirty="0">
              <a:solidFill>
                <a:srgbClr val="000000">
                  <a:lumMod val="65000"/>
                  <a:lumOff val="35000"/>
                </a:srgbClr>
              </a:solidFill>
            </a:endParaRPr>
          </a:p>
        </p:txBody>
      </p:sp>
    </p:spTree>
    <p:extLst>
      <p:ext uri="{BB962C8B-B14F-4D97-AF65-F5344CB8AC3E}">
        <p14:creationId xmlns:p14="http://schemas.microsoft.com/office/powerpoint/2010/main" val="590789963"/>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ransition/>
  <p:txStyles>
    <p:titleStyle>
      <a:lvl1pPr algn="l" rtl="0" eaLnBrk="1" fontAlgn="base" hangingPunct="1">
        <a:spcBef>
          <a:spcPct val="0"/>
        </a:spcBef>
        <a:spcAft>
          <a:spcPct val="0"/>
        </a:spcAft>
        <a:defRPr sz="4400">
          <a:solidFill>
            <a:schemeClr val="accent2">
              <a:lumMod val="75000"/>
            </a:schemeClr>
          </a:solidFill>
          <a:latin typeface="+mj-lt"/>
          <a:ea typeface="+mj-ea"/>
          <a:cs typeface="+mj-cs"/>
        </a:defRPr>
      </a:lvl1pPr>
      <a:lvl2pPr algn="l" rtl="0" eaLnBrk="1" fontAlgn="base" hangingPunct="1">
        <a:spcBef>
          <a:spcPct val="0"/>
        </a:spcBef>
        <a:spcAft>
          <a:spcPct val="0"/>
        </a:spcAft>
        <a:defRPr sz="4400">
          <a:solidFill>
            <a:srgbClr val="284C6A"/>
          </a:solidFill>
          <a:latin typeface="Trebuchet MS" pitchFamily="34" charset="0"/>
        </a:defRPr>
      </a:lvl2pPr>
      <a:lvl3pPr algn="l" rtl="0" eaLnBrk="1" fontAlgn="base" hangingPunct="1">
        <a:spcBef>
          <a:spcPct val="0"/>
        </a:spcBef>
        <a:spcAft>
          <a:spcPct val="0"/>
        </a:spcAft>
        <a:defRPr sz="4400">
          <a:solidFill>
            <a:srgbClr val="284C6A"/>
          </a:solidFill>
          <a:latin typeface="Trebuchet MS" pitchFamily="34" charset="0"/>
        </a:defRPr>
      </a:lvl3pPr>
      <a:lvl4pPr algn="l" rtl="0" eaLnBrk="1" fontAlgn="base" hangingPunct="1">
        <a:spcBef>
          <a:spcPct val="0"/>
        </a:spcBef>
        <a:spcAft>
          <a:spcPct val="0"/>
        </a:spcAft>
        <a:defRPr sz="4400">
          <a:solidFill>
            <a:srgbClr val="284C6A"/>
          </a:solidFill>
          <a:latin typeface="Trebuchet MS" pitchFamily="34" charset="0"/>
        </a:defRPr>
      </a:lvl4pPr>
      <a:lvl5pPr algn="l" rtl="0" eaLnBrk="1" fontAlgn="base" hangingPunct="1">
        <a:spcBef>
          <a:spcPct val="0"/>
        </a:spcBef>
        <a:spcAft>
          <a:spcPct val="0"/>
        </a:spcAft>
        <a:defRPr sz="4400">
          <a:solidFill>
            <a:srgbClr val="284C6A"/>
          </a:solidFill>
          <a:latin typeface="Trebuchet MS" pitchFamily="34" charset="0"/>
        </a:defRPr>
      </a:lvl5pPr>
      <a:lvl6pPr marL="457200" algn="l" rtl="0" eaLnBrk="1" fontAlgn="base" hangingPunct="1">
        <a:spcBef>
          <a:spcPct val="0"/>
        </a:spcBef>
        <a:spcAft>
          <a:spcPct val="0"/>
        </a:spcAft>
        <a:defRPr sz="4400">
          <a:solidFill>
            <a:srgbClr val="284C6A"/>
          </a:solidFill>
          <a:latin typeface="Trebuchet MS" pitchFamily="34" charset="0"/>
        </a:defRPr>
      </a:lvl6pPr>
      <a:lvl7pPr marL="914400" algn="l" rtl="0" eaLnBrk="1" fontAlgn="base" hangingPunct="1">
        <a:spcBef>
          <a:spcPct val="0"/>
        </a:spcBef>
        <a:spcAft>
          <a:spcPct val="0"/>
        </a:spcAft>
        <a:defRPr sz="4400">
          <a:solidFill>
            <a:srgbClr val="284C6A"/>
          </a:solidFill>
          <a:latin typeface="Trebuchet MS" pitchFamily="34" charset="0"/>
        </a:defRPr>
      </a:lvl7pPr>
      <a:lvl8pPr marL="1371600" algn="l" rtl="0" eaLnBrk="1" fontAlgn="base" hangingPunct="1">
        <a:spcBef>
          <a:spcPct val="0"/>
        </a:spcBef>
        <a:spcAft>
          <a:spcPct val="0"/>
        </a:spcAft>
        <a:defRPr sz="4400">
          <a:solidFill>
            <a:srgbClr val="284C6A"/>
          </a:solidFill>
          <a:latin typeface="Trebuchet MS" pitchFamily="34" charset="0"/>
        </a:defRPr>
      </a:lvl8pPr>
      <a:lvl9pPr marL="1828800" algn="l" rtl="0" eaLnBrk="1" fontAlgn="base" hangingPunct="1">
        <a:spcBef>
          <a:spcPct val="0"/>
        </a:spcBef>
        <a:spcAft>
          <a:spcPct val="0"/>
        </a:spcAft>
        <a:defRPr sz="4400">
          <a:solidFill>
            <a:srgbClr val="284C6A"/>
          </a:solidFill>
          <a:latin typeface="Trebuchet MS" pitchFamily="34" charset="0"/>
        </a:defRPr>
      </a:lvl9pPr>
    </p:titleStyle>
    <p:bodyStyle>
      <a:lvl1pPr marL="342900" indent="-342900" algn="l" rtl="0" eaLnBrk="1" fontAlgn="base" hangingPunct="1">
        <a:lnSpc>
          <a:spcPct val="125000"/>
        </a:lnSpc>
        <a:spcBef>
          <a:spcPct val="20000"/>
        </a:spcBef>
        <a:spcAft>
          <a:spcPct val="0"/>
        </a:spcAft>
        <a:buClr>
          <a:schemeClr val="accent2"/>
        </a:buClr>
        <a:buChar char="•"/>
        <a:defRPr sz="3200">
          <a:solidFill>
            <a:schemeClr val="accent2"/>
          </a:solidFill>
          <a:latin typeface="+mn-lt"/>
          <a:ea typeface="+mn-ea"/>
          <a:cs typeface="+mn-cs"/>
        </a:defRPr>
      </a:lvl1pPr>
      <a:lvl2pPr marL="742950" indent="-285750" algn="l" rtl="0" eaLnBrk="1" fontAlgn="base" hangingPunct="1">
        <a:spcBef>
          <a:spcPct val="20000"/>
        </a:spcBef>
        <a:spcAft>
          <a:spcPct val="0"/>
        </a:spcAft>
        <a:buFont typeface="Trebuchet MS" pitchFamily="34" charset="0"/>
        <a:buChar char="−"/>
        <a:defRPr sz="2800">
          <a:solidFill>
            <a:schemeClr val="accent2"/>
          </a:solidFill>
          <a:latin typeface="+mn-lt"/>
        </a:defRPr>
      </a:lvl2pPr>
      <a:lvl3pPr marL="1143000" indent="-228600" algn="l" rtl="0" eaLnBrk="1" fontAlgn="base" hangingPunct="1">
        <a:spcBef>
          <a:spcPct val="20000"/>
        </a:spcBef>
        <a:spcAft>
          <a:spcPct val="0"/>
        </a:spcAft>
        <a:buChar char="•"/>
        <a:defRPr sz="2400">
          <a:solidFill>
            <a:schemeClr val="accent2"/>
          </a:solidFill>
          <a:latin typeface="+mn-lt"/>
        </a:defRPr>
      </a:lvl3pPr>
      <a:lvl4pPr marL="1600200" indent="-228600" algn="l" rtl="0" eaLnBrk="1" fontAlgn="base" hangingPunct="1">
        <a:spcBef>
          <a:spcPct val="20000"/>
        </a:spcBef>
        <a:spcAft>
          <a:spcPct val="0"/>
        </a:spcAft>
        <a:buFont typeface="Trebuchet MS" pitchFamily="34" charset="0"/>
        <a:buChar char="−"/>
        <a:defRPr sz="2000">
          <a:solidFill>
            <a:schemeClr val="accent2"/>
          </a:solidFill>
          <a:latin typeface="+mn-lt"/>
        </a:defRPr>
      </a:lvl4pPr>
      <a:lvl5pPr marL="2057400" indent="-228600" algn="l" rtl="0" eaLnBrk="1" fontAlgn="base" hangingPunct="1">
        <a:spcBef>
          <a:spcPct val="20000"/>
        </a:spcBef>
        <a:spcAft>
          <a:spcPct val="0"/>
        </a:spcAft>
        <a:buChar char="•"/>
        <a:defRPr sz="2000">
          <a:solidFill>
            <a:schemeClr val="accent2"/>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Rectangle 3"/>
          <p:cNvSpPr>
            <a:spLocks noGrp="1" noChangeArrowheads="1"/>
          </p:cNvSpPr>
          <p:nvPr>
            <p:ph type="body" idx="1"/>
          </p:nvPr>
        </p:nvSpPr>
        <p:spPr>
          <a:xfrm>
            <a:off x="1524000" y="228601"/>
            <a:ext cx="9144000" cy="4221163"/>
          </a:xfrm>
          <a:extLst>
            <a:ext uri="{FAA26D3D-D897-4be2-8F04-BA451C77F1D7}">
              <ma14:placeholderFlag xmlns="" xmlns:ma14="http://schemas.microsoft.com/office/mac/drawingml/2011/main" val="1"/>
            </a:ext>
          </a:extLst>
        </p:spPr>
        <p:txBody>
          <a:bodyPr/>
          <a:lstStyle/>
          <a:p>
            <a:pPr algn="ctr" eaLnBrk="1" hangingPunct="1">
              <a:lnSpc>
                <a:spcPct val="100000"/>
              </a:lnSpc>
              <a:buFontTx/>
              <a:buNone/>
              <a:defRPr/>
            </a:pPr>
            <a:r>
              <a:rPr lang="en-US" sz="5400" b="1" dirty="0">
                <a:ln w="12700">
                  <a:solidFill>
                    <a:schemeClr val="tx2">
                      <a:satMod val="155000"/>
                    </a:schemeClr>
                  </a:solidFill>
                  <a:prstDash val="solid"/>
                </a:ln>
                <a:solidFill>
                  <a:srgbClr val="00B0F0"/>
                </a:solidFill>
                <a:effectLst>
                  <a:outerShdw blurRad="41275" dist="20320" dir="1800000" algn="tl" rotWithShape="0">
                    <a:srgbClr val="000000">
                      <a:alpha val="40000"/>
                    </a:srgbClr>
                  </a:outerShdw>
                </a:effectLst>
                <a:latin typeface="Basic Sans Heavy SF" panose="020BE200000000000000" pitchFamily="34" charset="0"/>
              </a:rPr>
              <a:t>The</a:t>
            </a:r>
          </a:p>
          <a:p>
            <a:pPr algn="ctr" eaLnBrk="1" hangingPunct="1">
              <a:lnSpc>
                <a:spcPct val="100000"/>
              </a:lnSpc>
              <a:buFontTx/>
              <a:buNone/>
              <a:defRPr/>
            </a:pPr>
            <a:r>
              <a:rPr lang="en-US" sz="5400" b="1" dirty="0">
                <a:ln w="12700">
                  <a:solidFill>
                    <a:schemeClr val="tx2">
                      <a:satMod val="155000"/>
                    </a:schemeClr>
                  </a:solidFill>
                  <a:prstDash val="solid"/>
                </a:ln>
                <a:solidFill>
                  <a:srgbClr val="00B0F0"/>
                </a:solidFill>
                <a:effectLst>
                  <a:outerShdw blurRad="41275" dist="20320" dir="1800000" algn="tl" rotWithShape="0">
                    <a:srgbClr val="000000">
                      <a:alpha val="40000"/>
                    </a:srgbClr>
                  </a:outerShdw>
                </a:effectLst>
                <a:latin typeface="Basic Sans Heavy SF" panose="020BE200000000000000" pitchFamily="34" charset="0"/>
              </a:rPr>
              <a:t>Nehemiah Model Of </a:t>
            </a:r>
          </a:p>
          <a:p>
            <a:pPr algn="ctr" eaLnBrk="1" hangingPunct="1">
              <a:lnSpc>
                <a:spcPct val="100000"/>
              </a:lnSpc>
              <a:buFontTx/>
              <a:buNone/>
              <a:defRPr/>
            </a:pPr>
            <a:r>
              <a:rPr lang="en-US" sz="5400" b="1" dirty="0">
                <a:ln w="12700">
                  <a:solidFill>
                    <a:schemeClr val="tx2">
                      <a:satMod val="155000"/>
                    </a:schemeClr>
                  </a:solidFill>
                  <a:prstDash val="solid"/>
                </a:ln>
                <a:solidFill>
                  <a:srgbClr val="00B0F0"/>
                </a:solidFill>
                <a:effectLst>
                  <a:outerShdw blurRad="41275" dist="20320" dir="1800000" algn="tl" rotWithShape="0">
                    <a:srgbClr val="000000">
                      <a:alpha val="40000"/>
                    </a:srgbClr>
                  </a:outerShdw>
                </a:effectLst>
                <a:latin typeface="Basic Sans Heavy SF" panose="020BE200000000000000" pitchFamily="34" charset="0"/>
              </a:rPr>
              <a:t>Spiritual Revitalization</a:t>
            </a:r>
          </a:p>
        </p:txBody>
      </p:sp>
      <p:sp>
        <p:nvSpPr>
          <p:cNvPr id="599044" name="Rectangle 2"/>
          <p:cNvSpPr txBox="1">
            <a:spLocks noChangeArrowheads="1"/>
          </p:cNvSpPr>
          <p:nvPr/>
        </p:nvSpPr>
        <p:spPr bwMode="auto">
          <a:xfrm>
            <a:off x="1752600" y="5105400"/>
            <a:ext cx="6934200" cy="9604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sz="3200">
                <a:solidFill>
                  <a:schemeClr val="tx1"/>
                </a:solidFill>
                <a:latin typeface="Arial" pitchFamily="34" charset="0"/>
                <a:ea typeface="ＭＳ Ｐゴシック" pitchFamily="34" charset="-128"/>
              </a:defRPr>
            </a:lvl1pPr>
            <a:lvl2pPr marL="742950" indent="-285750" eaLnBrk="0" hangingPunct="0">
              <a:defRPr sz="3200">
                <a:solidFill>
                  <a:schemeClr val="tx1"/>
                </a:solidFill>
                <a:latin typeface="Arial" pitchFamily="34" charset="0"/>
                <a:ea typeface="ＭＳ Ｐゴシック" pitchFamily="34" charset="-128"/>
              </a:defRPr>
            </a:lvl2pPr>
            <a:lvl3pPr marL="1143000" indent="-228600" eaLnBrk="0" hangingPunct="0">
              <a:defRPr sz="3200">
                <a:solidFill>
                  <a:schemeClr val="tx1"/>
                </a:solidFill>
                <a:latin typeface="Arial" pitchFamily="34" charset="0"/>
                <a:ea typeface="ＭＳ Ｐゴシック" pitchFamily="34" charset="-128"/>
              </a:defRPr>
            </a:lvl3pPr>
            <a:lvl4pPr marL="1600200" indent="-228600" eaLnBrk="0" hangingPunct="0">
              <a:defRPr sz="3200">
                <a:solidFill>
                  <a:schemeClr val="tx1"/>
                </a:solidFill>
                <a:latin typeface="Arial" pitchFamily="34" charset="0"/>
                <a:ea typeface="ＭＳ Ｐゴシック" pitchFamily="34" charset="-128"/>
              </a:defRPr>
            </a:lvl4pPr>
            <a:lvl5pPr marL="2057400" indent="-228600" eaLnBrk="0" hangingPunct="0">
              <a:defRPr sz="32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32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32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32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3200">
                <a:solidFill>
                  <a:schemeClr val="tx1"/>
                </a:solidFill>
                <a:latin typeface="Arial" pitchFamily="34" charset="0"/>
                <a:ea typeface="ＭＳ Ｐゴシック" pitchFamily="34" charset="-128"/>
              </a:defRPr>
            </a:lvl9pPr>
          </a:lstStyle>
          <a:p>
            <a:pPr algn="ctr" eaLnBrk="1" hangingPunct="1"/>
            <a:r>
              <a:rPr lang="en-US" sz="4400" b="1" dirty="0">
                <a:solidFill>
                  <a:srgbClr val="000000"/>
                </a:solidFill>
              </a:rPr>
              <a:t>Nehemiah 8-13</a:t>
            </a:r>
          </a:p>
        </p:txBody>
      </p:sp>
      <p:pic>
        <p:nvPicPr>
          <p:cNvPr id="4" name="Picture 3"/>
          <p:cNvPicPr>
            <a:picLocks noChangeAspect="1"/>
          </p:cNvPicPr>
          <p:nvPr/>
        </p:nvPicPr>
        <p:blipFill>
          <a:blip r:embed="rId2"/>
          <a:stretch>
            <a:fillRect/>
          </a:stretch>
        </p:blipFill>
        <p:spPr>
          <a:xfrm>
            <a:off x="5486400" y="3431660"/>
            <a:ext cx="5399904" cy="3426341"/>
          </a:xfrm>
          <a:prstGeom prst="rect">
            <a:avLst/>
          </a:prstGeom>
        </p:spPr>
      </p:pic>
    </p:spTree>
    <p:extLst>
      <p:ext uri="{BB962C8B-B14F-4D97-AF65-F5344CB8AC3E}">
        <p14:creationId xmlns:p14="http://schemas.microsoft.com/office/powerpoint/2010/main" val="2036887310"/>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Rectangle 2"/>
          <p:cNvSpPr>
            <a:spLocks noGrp="1" noChangeArrowheads="1"/>
          </p:cNvSpPr>
          <p:nvPr>
            <p:ph type="title" idx="4294967295"/>
          </p:nvPr>
        </p:nvSpPr>
        <p:spPr>
          <a:xfrm>
            <a:off x="3200400" y="304801"/>
            <a:ext cx="7315200" cy="1211263"/>
          </a:xfrm>
        </p:spPr>
        <p:txBody>
          <a:bodyPr/>
          <a:lstStyle/>
          <a:p>
            <a:pPr eaLnBrk="1" hangingPunct="1"/>
            <a:r>
              <a:rPr lang="en-US" sz="4800" b="1" i="1" dirty="0"/>
              <a:t>The Renewal Process</a:t>
            </a:r>
            <a:endParaRPr lang="en-US" sz="4800" dirty="0"/>
          </a:p>
        </p:txBody>
      </p:sp>
      <p:sp>
        <p:nvSpPr>
          <p:cNvPr id="361475" name="Rectangle 3"/>
          <p:cNvSpPr>
            <a:spLocks noGrp="1" noChangeArrowheads="1"/>
          </p:cNvSpPr>
          <p:nvPr>
            <p:ph type="body" idx="4294967295"/>
          </p:nvPr>
        </p:nvSpPr>
        <p:spPr>
          <a:xfrm>
            <a:off x="3581400" y="1828801"/>
            <a:ext cx="6781800" cy="3535363"/>
          </a:xfrm>
        </p:spPr>
        <p:txBody>
          <a:bodyPr/>
          <a:lstStyle/>
          <a:p>
            <a:pPr eaLnBrk="1" hangingPunct="1">
              <a:buFontTx/>
              <a:buNone/>
            </a:pPr>
            <a:r>
              <a:rPr lang="en-US" dirty="0"/>
              <a:t>Phase #1 – PROCLAMATION </a:t>
            </a:r>
          </a:p>
          <a:p>
            <a:pPr eaLnBrk="1" hangingPunct="1">
              <a:buFontTx/>
              <a:buNone/>
            </a:pPr>
            <a:r>
              <a:rPr lang="en-US" dirty="0"/>
              <a:t>Phase #2 – INTERACTION</a:t>
            </a:r>
          </a:p>
          <a:p>
            <a:pPr eaLnBrk="1" hangingPunct="1">
              <a:buFontTx/>
              <a:buNone/>
            </a:pPr>
            <a:r>
              <a:rPr lang="en-US" dirty="0"/>
              <a:t>Phase #3 – CONSECRATION </a:t>
            </a:r>
          </a:p>
          <a:p>
            <a:pPr eaLnBrk="1" hangingPunct="1">
              <a:buFontTx/>
              <a:buNone/>
            </a:pPr>
            <a:r>
              <a:rPr lang="en-US" b="1" dirty="0"/>
              <a:t>Phase #4 – PARTICIPATION</a:t>
            </a:r>
          </a:p>
          <a:p>
            <a:pPr eaLnBrk="1" hangingPunct="1">
              <a:buFontTx/>
              <a:buNone/>
            </a:pPr>
            <a:r>
              <a:rPr lang="en-US" dirty="0"/>
              <a:t>Phase #5 – CELEBRATION </a:t>
            </a:r>
          </a:p>
          <a:p>
            <a:pPr eaLnBrk="1" hangingPunct="1">
              <a:buFontTx/>
              <a:buNone/>
            </a:pPr>
            <a:r>
              <a:rPr lang="en-US" dirty="0"/>
              <a:t>Phase #6 – REIGNITION</a:t>
            </a:r>
          </a:p>
          <a:p>
            <a:pPr algn="ctr" eaLnBrk="1" hangingPunct="1">
              <a:buFontTx/>
              <a:buNone/>
            </a:pPr>
            <a:endParaRPr lang="en-US" sz="4000" b="1" dirty="0"/>
          </a:p>
        </p:txBody>
      </p:sp>
      <p:sp>
        <p:nvSpPr>
          <p:cNvPr id="361476" name="TextBox 3"/>
          <p:cNvSpPr txBox="1">
            <a:spLocks noChangeArrowheads="1"/>
          </p:cNvSpPr>
          <p:nvPr/>
        </p:nvSpPr>
        <p:spPr bwMode="auto">
          <a:xfrm rot="-5400000">
            <a:off x="-495300" y="2984500"/>
            <a:ext cx="5791200" cy="584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Arial" pitchFamily="34" charset="0"/>
                <a:ea typeface="ＭＳ Ｐゴシック" pitchFamily="34" charset="-128"/>
              </a:defRPr>
            </a:lvl1pPr>
            <a:lvl2pPr marL="742950" indent="-285750" eaLnBrk="0" hangingPunct="0">
              <a:defRPr sz="3200">
                <a:solidFill>
                  <a:schemeClr val="tx1"/>
                </a:solidFill>
                <a:latin typeface="Arial" pitchFamily="34" charset="0"/>
                <a:ea typeface="ＭＳ Ｐゴシック" pitchFamily="34" charset="-128"/>
              </a:defRPr>
            </a:lvl2pPr>
            <a:lvl3pPr marL="1143000" indent="-228600" eaLnBrk="0" hangingPunct="0">
              <a:defRPr sz="3200">
                <a:solidFill>
                  <a:schemeClr val="tx1"/>
                </a:solidFill>
                <a:latin typeface="Arial" pitchFamily="34" charset="0"/>
                <a:ea typeface="ＭＳ Ｐゴシック" pitchFamily="34" charset="-128"/>
              </a:defRPr>
            </a:lvl3pPr>
            <a:lvl4pPr marL="1600200" indent="-228600" eaLnBrk="0" hangingPunct="0">
              <a:defRPr sz="3200">
                <a:solidFill>
                  <a:schemeClr val="tx1"/>
                </a:solidFill>
                <a:latin typeface="Arial" pitchFamily="34" charset="0"/>
                <a:ea typeface="ＭＳ Ｐゴシック" pitchFamily="34" charset="-128"/>
              </a:defRPr>
            </a:lvl4pPr>
            <a:lvl5pPr marL="2057400" indent="-228600" eaLnBrk="0" hangingPunct="0">
              <a:defRPr sz="32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32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32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32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3200">
                <a:solidFill>
                  <a:schemeClr val="tx1"/>
                </a:solidFill>
                <a:latin typeface="Arial" pitchFamily="34" charset="0"/>
                <a:ea typeface="ＭＳ Ｐゴシック" pitchFamily="34" charset="-128"/>
              </a:defRPr>
            </a:lvl9pPr>
          </a:lstStyle>
          <a:p>
            <a:pPr algn="ctr" eaLnBrk="1" fontAlgn="base" hangingPunct="1">
              <a:spcBef>
                <a:spcPct val="0"/>
              </a:spcBef>
              <a:spcAft>
                <a:spcPct val="0"/>
              </a:spcAft>
            </a:pPr>
            <a:r>
              <a:rPr lang="en-US" b="1" i="1">
                <a:solidFill>
                  <a:srgbClr val="000000"/>
                </a:solidFill>
              </a:rPr>
              <a:t>THE GREAT AWAKENING</a:t>
            </a:r>
          </a:p>
        </p:txBody>
      </p:sp>
    </p:spTree>
    <p:extLst>
      <p:ext uri="{BB962C8B-B14F-4D97-AF65-F5344CB8AC3E}">
        <p14:creationId xmlns:p14="http://schemas.microsoft.com/office/powerpoint/2010/main" val="276535540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rot="16200000">
            <a:off x="-738981" y="2948781"/>
            <a:ext cx="5867400" cy="1036638"/>
          </a:xfrm>
          <a:prstGeom prst="rect">
            <a:avLst/>
          </a:prstGeom>
        </p:spPr>
        <p:txBody>
          <a:bodyPr/>
          <a:lstStyle/>
          <a:p>
            <a:pPr algn="ctr" eaLnBrk="0" fontAlgn="base" hangingPunct="0">
              <a:spcBef>
                <a:spcPct val="0"/>
              </a:spcBef>
              <a:spcAft>
                <a:spcPct val="0"/>
              </a:spcAft>
              <a:defRPr/>
            </a:pPr>
            <a:r>
              <a:rPr lang="en-US" sz="4000" b="1" i="1" kern="0" dirty="0">
                <a:solidFill>
                  <a:srgbClr val="000000"/>
                </a:solidFill>
                <a:cs typeface="ＭＳ Ｐゴシック" charset="0"/>
              </a:rPr>
              <a:t>Honorable Recognition (11-12:26)</a:t>
            </a:r>
          </a:p>
        </p:txBody>
      </p:sp>
      <p:sp>
        <p:nvSpPr>
          <p:cNvPr id="5" name="Rectangle 3"/>
          <p:cNvSpPr txBox="1">
            <a:spLocks noChangeArrowheads="1"/>
          </p:cNvSpPr>
          <p:nvPr/>
        </p:nvSpPr>
        <p:spPr>
          <a:xfrm>
            <a:off x="3198093" y="457200"/>
            <a:ext cx="7467600" cy="594360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prst="relaxedInset"/>
          </a:sp3d>
        </p:spPr>
        <p:txBody>
          <a:bodyPr/>
          <a:lstStyle/>
          <a:p>
            <a:pPr marL="342900" indent="-342900" algn="ctr" eaLnBrk="0" hangingPunct="0">
              <a:spcBef>
                <a:spcPct val="20000"/>
              </a:spcBef>
              <a:defRPr/>
            </a:pPr>
            <a:r>
              <a:rPr lang="en-US" sz="3200" b="1" i="1" kern="0" dirty="0">
                <a:solidFill>
                  <a:srgbClr val="FFFFFF"/>
                </a:solidFill>
                <a:cs typeface="ＭＳ Ｐゴシック" charset="0"/>
              </a:rPr>
              <a:t>	</a:t>
            </a:r>
          </a:p>
          <a:p>
            <a:pPr marL="342900" indent="-342900" algn="ctr" eaLnBrk="0" hangingPunct="0">
              <a:spcBef>
                <a:spcPct val="20000"/>
              </a:spcBef>
              <a:defRPr/>
            </a:pPr>
            <a:endParaRPr lang="en-US" sz="3600" b="1" kern="0" dirty="0">
              <a:ln w="12700">
                <a:solidFill>
                  <a:srgbClr val="000000">
                    <a:satMod val="155000"/>
                  </a:srgbClr>
                </a:solidFill>
                <a:prstDash val="solid"/>
              </a:ln>
              <a:solidFill>
                <a:srgbClr val="FFFFFF"/>
              </a:solidFill>
              <a:effectLst>
                <a:outerShdw blurRad="41275" dist="20320" dir="1800000" algn="tl" rotWithShape="0">
                  <a:srgbClr val="000000">
                    <a:alpha val="40000"/>
                  </a:srgbClr>
                </a:outerShdw>
              </a:effectLst>
              <a:cs typeface="ＭＳ Ｐゴシック" charset="0"/>
            </a:endParaRPr>
          </a:p>
          <a:p>
            <a:pPr marL="342900" indent="-342900" algn="ctr" eaLnBrk="0" hangingPunct="0">
              <a:spcBef>
                <a:spcPct val="20000"/>
              </a:spcBef>
              <a:defRPr/>
            </a:pPr>
            <a:r>
              <a:rPr lang="en-US" sz="4400" b="1" kern="0" dirty="0">
                <a:ln w="12700">
                  <a:solidFill>
                    <a:srgbClr val="000000">
                      <a:satMod val="155000"/>
                    </a:srgbClr>
                  </a:solidFill>
                  <a:prstDash val="solid"/>
                </a:ln>
                <a:solidFill>
                  <a:srgbClr val="000000"/>
                </a:solidFill>
                <a:effectLst>
                  <a:outerShdw blurRad="41275" dist="20320" dir="1800000" algn="tl" rotWithShape="0">
                    <a:srgbClr val="000000">
                      <a:alpha val="40000"/>
                    </a:srgbClr>
                  </a:outerShdw>
                </a:effectLst>
                <a:cs typeface="ＭＳ Ｐゴシック" charset="0"/>
              </a:rPr>
              <a:t>Phase #4 </a:t>
            </a:r>
          </a:p>
          <a:p>
            <a:pPr marL="342900" indent="-342900" algn="ctr" eaLnBrk="0" hangingPunct="0">
              <a:spcBef>
                <a:spcPct val="20000"/>
              </a:spcBef>
              <a:defRPr/>
            </a:pPr>
            <a:r>
              <a:rPr lang="en-US" sz="6000" b="1" dirty="0">
                <a:ln w="12700">
                  <a:solidFill>
                    <a:schemeClr val="tx2">
                      <a:satMod val="155000"/>
                    </a:schemeClr>
                  </a:solidFill>
                  <a:prstDash val="solid"/>
                </a:ln>
                <a:solidFill>
                  <a:srgbClr val="00B0F0"/>
                </a:solidFill>
                <a:effectLst>
                  <a:outerShdw blurRad="41275" dist="20320" dir="1800000" algn="tl" rotWithShape="0">
                    <a:srgbClr val="000000">
                      <a:alpha val="40000"/>
                    </a:srgbClr>
                  </a:outerShdw>
                </a:effectLst>
                <a:latin typeface="Basic Sans Heavy SF" panose="020BE200000000000000" pitchFamily="34" charset="0"/>
              </a:rPr>
              <a:t>PARTICIPATION</a:t>
            </a:r>
          </a:p>
          <a:p>
            <a:pPr marL="342900" indent="-342900" algn="ctr" eaLnBrk="0" hangingPunct="0">
              <a:spcBef>
                <a:spcPct val="20000"/>
              </a:spcBef>
              <a:defRPr/>
            </a:pPr>
            <a:r>
              <a:rPr lang="en-US" sz="3600" b="1" kern="0" dirty="0">
                <a:ln w="12700">
                  <a:solidFill>
                    <a:srgbClr val="000000">
                      <a:satMod val="155000"/>
                    </a:srgbClr>
                  </a:solidFill>
                  <a:prstDash val="solid"/>
                </a:ln>
                <a:solidFill>
                  <a:srgbClr val="000000"/>
                </a:solidFill>
                <a:effectLst>
                  <a:outerShdw blurRad="41275" dist="20320" dir="1800000" algn="tl" rotWithShape="0">
                    <a:srgbClr val="000000">
                      <a:alpha val="40000"/>
                    </a:srgbClr>
                  </a:outerShdw>
                </a:effectLst>
                <a:cs typeface="ＭＳ Ｐゴシック" charset="0"/>
              </a:rPr>
              <a:t> </a:t>
            </a:r>
          </a:p>
          <a:p>
            <a:pPr marL="342900" indent="-342900" algn="ctr" eaLnBrk="0" hangingPunct="0">
              <a:spcBef>
                <a:spcPct val="20000"/>
              </a:spcBef>
              <a:defRPr/>
            </a:pPr>
            <a:r>
              <a:rPr lang="en-US" sz="3600" kern="0" dirty="0">
                <a:ln w="12700">
                  <a:solidFill>
                    <a:srgbClr val="000000">
                      <a:satMod val="155000"/>
                    </a:srgbClr>
                  </a:solidFill>
                  <a:prstDash val="solid"/>
                </a:ln>
                <a:solidFill>
                  <a:srgbClr val="000000"/>
                </a:solidFill>
                <a:effectLst>
                  <a:outerShdw blurRad="41275" dist="20320" dir="1800000" algn="tl" rotWithShape="0">
                    <a:srgbClr val="000000">
                      <a:alpha val="40000"/>
                    </a:srgbClr>
                  </a:outerShdw>
                </a:effectLst>
                <a:cs typeface="ＭＳ Ｐゴシック" charset="0"/>
              </a:rPr>
              <a:t>How to Honor God’s People</a:t>
            </a:r>
          </a:p>
        </p:txBody>
      </p:sp>
    </p:spTree>
    <p:extLst>
      <p:ext uri="{BB962C8B-B14F-4D97-AF65-F5344CB8AC3E}">
        <p14:creationId xmlns:p14="http://schemas.microsoft.com/office/powerpoint/2010/main" val="389802432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2"/>
          <p:cNvSpPr>
            <a:spLocks noGrp="1" noChangeArrowheads="1"/>
          </p:cNvSpPr>
          <p:nvPr>
            <p:ph type="title" idx="4294967295"/>
          </p:nvPr>
        </p:nvSpPr>
        <p:spPr>
          <a:xfrm>
            <a:off x="2667001" y="3276600"/>
            <a:ext cx="7373937" cy="838200"/>
          </a:xfrm>
        </p:spPr>
        <p:txBody>
          <a:bodyPr/>
          <a:lstStyle/>
          <a:p>
            <a:pPr algn="l"/>
            <a:r>
              <a:rPr lang="en-US" sz="3200" b="1" dirty="0">
                <a:solidFill>
                  <a:srgbClr val="000000"/>
                </a:solidFill>
              </a:rPr>
              <a:t>I. 	A Revived People will Honor Fellow Partners with Open Recognition (11:1-12:26)</a:t>
            </a:r>
            <a:br>
              <a:rPr lang="en-US" sz="3200" b="1" dirty="0">
                <a:solidFill>
                  <a:srgbClr val="000000"/>
                </a:solidFill>
              </a:rPr>
            </a:br>
            <a:r>
              <a:rPr lang="en-US" sz="3200" b="1" dirty="0">
                <a:solidFill>
                  <a:srgbClr val="000000"/>
                </a:solidFill>
              </a:rPr>
              <a:t> </a:t>
            </a:r>
            <a:br>
              <a:rPr lang="en-US" sz="3200" b="1" dirty="0">
                <a:solidFill>
                  <a:srgbClr val="000000"/>
                </a:solidFill>
              </a:rPr>
            </a:br>
            <a:r>
              <a:rPr lang="en-US" sz="3200" b="1" dirty="0">
                <a:solidFill>
                  <a:srgbClr val="000000"/>
                </a:solidFill>
              </a:rPr>
              <a:t>	A. 	They Honored the People Dwelling in Jerusalem (11:1-24)</a:t>
            </a:r>
            <a:br>
              <a:rPr lang="en-US" sz="3200" b="1" dirty="0">
                <a:solidFill>
                  <a:srgbClr val="000000"/>
                </a:solidFill>
              </a:rPr>
            </a:br>
            <a:r>
              <a:rPr lang="en-US" sz="3200" b="1" dirty="0">
                <a:solidFill>
                  <a:srgbClr val="000000"/>
                </a:solidFill>
              </a:rPr>
              <a:t> </a:t>
            </a:r>
            <a:br>
              <a:rPr lang="en-US" sz="3200" b="1" dirty="0">
                <a:solidFill>
                  <a:srgbClr val="000000"/>
                </a:solidFill>
              </a:rPr>
            </a:br>
            <a:r>
              <a:rPr lang="en-US" sz="3200" b="1" dirty="0">
                <a:solidFill>
                  <a:srgbClr val="000000"/>
                </a:solidFill>
              </a:rPr>
              <a:t>	B. 	They Honored the People Dwelling Outside of Jerusalem (11:25-36) </a:t>
            </a:r>
            <a:br>
              <a:rPr lang="en-US" sz="3200" b="1" dirty="0">
                <a:solidFill>
                  <a:srgbClr val="000000"/>
                </a:solidFill>
              </a:rPr>
            </a:br>
            <a:r>
              <a:rPr lang="en-US" sz="2800" dirty="0">
                <a:solidFill>
                  <a:srgbClr val="000000"/>
                </a:solidFill>
              </a:rPr>
              <a:t> </a:t>
            </a:r>
            <a:br>
              <a:rPr lang="en-US" sz="2800" dirty="0">
                <a:solidFill>
                  <a:srgbClr val="000000"/>
                </a:solidFill>
              </a:rPr>
            </a:br>
            <a:endParaRPr lang="en-US" sz="2800" dirty="0">
              <a:solidFill>
                <a:srgbClr val="000000"/>
              </a:solidFill>
            </a:endParaRPr>
          </a:p>
        </p:txBody>
      </p:sp>
      <p:sp>
        <p:nvSpPr>
          <p:cNvPr id="3" name="Oval 2"/>
          <p:cNvSpPr/>
          <p:nvPr/>
        </p:nvSpPr>
        <p:spPr>
          <a:xfrm>
            <a:off x="2286000" y="2438400"/>
            <a:ext cx="7696200" cy="1676400"/>
          </a:xfrm>
          <a:prstGeom prst="ellipse">
            <a:avLst/>
          </a:prstGeom>
          <a:noFill/>
          <a:ln w="190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140316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3">
            <a:extLst>
              <a:ext uri="{28A0092B-C50C-407E-A947-70E740481C1C}">
                <a14:useLocalDpi xmlns:a14="http://schemas.microsoft.com/office/drawing/2010/main" val="0"/>
              </a:ext>
            </a:extLst>
          </a:blip>
          <a:srcRect r="17809"/>
          <a:stretch>
            <a:fillRect/>
          </a:stretch>
        </p:blipFill>
        <p:spPr bwMode="auto">
          <a:xfrm>
            <a:off x="1447800" y="-84138"/>
            <a:ext cx="9220200" cy="70945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77507" name="Rectangle 3"/>
          <p:cNvSpPr>
            <a:spLocks noGrp="1" noRot="1" noChangeArrowheads="1"/>
          </p:cNvSpPr>
          <p:nvPr>
            <p:ph type="title" idx="4294967295"/>
          </p:nvPr>
        </p:nvSpPr>
        <p:spPr>
          <a:xfrm>
            <a:off x="2133600" y="0"/>
            <a:ext cx="7696200" cy="990600"/>
          </a:xfrm>
          <a:solidFill>
            <a:schemeClr val="bg1"/>
          </a:solidFill>
          <a:ln>
            <a:solidFill>
              <a:schemeClr val="bg2"/>
            </a:solidFill>
          </a:ln>
        </p:spPr>
        <p:txBody>
          <a:bodyPr/>
          <a:lstStyle/>
          <a:p>
            <a:pPr algn="ctr" eaLnBrk="1" hangingPunct="1"/>
            <a:r>
              <a:rPr lang="en-US" altLang="en-US" sz="4000">
                <a:effectLst>
                  <a:outerShdw blurRad="38100" dist="38100" dir="2700000" algn="tl">
                    <a:srgbClr val="000000"/>
                  </a:outerShdw>
                </a:effectLst>
              </a:rPr>
              <a:t>Jerusalem’s Strategic Location</a:t>
            </a:r>
          </a:p>
        </p:txBody>
      </p:sp>
      <p:sp>
        <p:nvSpPr>
          <p:cNvPr id="47108" name="Oval 4"/>
          <p:cNvSpPr>
            <a:spLocks noChangeArrowheads="1"/>
          </p:cNvSpPr>
          <p:nvPr/>
        </p:nvSpPr>
        <p:spPr bwMode="auto">
          <a:xfrm>
            <a:off x="6172200" y="3352800"/>
            <a:ext cx="1066800" cy="1905000"/>
          </a:xfrm>
          <a:prstGeom prst="ellipse">
            <a:avLst/>
          </a:prstGeom>
          <a:noFill/>
          <a:ln w="57150">
            <a:solidFill>
              <a:srgbClr val="0033CC"/>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lvl1pPr>
              <a:defRPr sz="2400">
                <a:solidFill>
                  <a:schemeClr val="tx1"/>
                </a:solidFill>
                <a:latin typeface="Arial" pitchFamily="34" charset="0"/>
                <a:ea typeface="ＭＳ Ｐゴシック" pitchFamily="34" charset="-128"/>
              </a:defRPr>
            </a:lvl1pPr>
            <a:lvl2pPr marL="37931725" indent="-37474525">
              <a:defRPr sz="2400">
                <a:solidFill>
                  <a:schemeClr val="tx1"/>
                </a:solidFill>
                <a:latin typeface="Arial" pitchFamily="34" charset="0"/>
                <a:ea typeface="ＭＳ Ｐゴシック" pitchFamily="34" charset="-128"/>
              </a:defRPr>
            </a:lvl2pPr>
            <a:lvl3pPr>
              <a:defRPr sz="2400">
                <a:solidFill>
                  <a:schemeClr val="tx1"/>
                </a:solidFill>
                <a:latin typeface="Arial" pitchFamily="34" charset="0"/>
                <a:ea typeface="ＭＳ Ｐゴシック" pitchFamily="34" charset="-128"/>
              </a:defRPr>
            </a:lvl3pPr>
            <a:lvl4pPr>
              <a:defRPr sz="2400">
                <a:solidFill>
                  <a:schemeClr val="tx1"/>
                </a:solidFill>
                <a:latin typeface="Arial" pitchFamily="34" charset="0"/>
                <a:ea typeface="ＭＳ Ｐゴシック" pitchFamily="34" charset="-128"/>
              </a:defRPr>
            </a:lvl4pPr>
            <a:lvl5pPr>
              <a:defRPr sz="2400">
                <a:solidFill>
                  <a:schemeClr val="tx1"/>
                </a:solidFill>
                <a:latin typeface="Arial" pitchFamily="34" charset="0"/>
                <a:ea typeface="ＭＳ Ｐゴシック" pitchFamily="34" charset="-128"/>
              </a:defRPr>
            </a:lvl5pPr>
            <a:lvl6pPr marL="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9144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1371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18288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0" fontAlgn="base" hangingPunct="0">
              <a:spcBef>
                <a:spcPct val="0"/>
              </a:spcBef>
              <a:spcAft>
                <a:spcPct val="0"/>
              </a:spcAft>
            </a:pPr>
            <a:endParaRPr lang="en-US" altLang="en-US" sz="1800">
              <a:solidFill>
                <a:srgbClr val="FF0000"/>
              </a:solidFill>
              <a:latin typeface="Garamond" pitchFamily="18" charset="0"/>
            </a:endParaRPr>
          </a:p>
        </p:txBody>
      </p:sp>
      <p:sp>
        <p:nvSpPr>
          <p:cNvPr id="277509" name="AutoShape 5"/>
          <p:cNvSpPr>
            <a:spLocks noChangeArrowheads="1"/>
          </p:cNvSpPr>
          <p:nvPr/>
        </p:nvSpPr>
        <p:spPr bwMode="auto">
          <a:xfrm rot="6298269">
            <a:off x="5676900" y="1570038"/>
            <a:ext cx="2286000" cy="1752600"/>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accent1"/>
          </a:solidFill>
          <a:ln w="9525">
            <a:solidFill>
              <a:schemeClr val="tx1"/>
            </a:solidFill>
            <a:miter lim="800000"/>
            <a:headEnd/>
            <a:tailEnd/>
          </a:ln>
          <a:effectLst/>
        </p:spPr>
        <p:txBody>
          <a:bodyPr wrap="none" anchor="ctr"/>
          <a:lstStyle>
            <a:lvl1pPr>
              <a:defRPr sz="2400">
                <a:solidFill>
                  <a:schemeClr val="tx1"/>
                </a:solidFill>
                <a:latin typeface="Arial" pitchFamily="34" charset="0"/>
                <a:ea typeface="ＭＳ Ｐゴシック" pitchFamily="34" charset="-128"/>
              </a:defRPr>
            </a:lvl1pPr>
            <a:lvl2pPr marL="37931725" indent="-37474525">
              <a:defRPr sz="2400">
                <a:solidFill>
                  <a:schemeClr val="tx1"/>
                </a:solidFill>
                <a:latin typeface="Arial" pitchFamily="34" charset="0"/>
                <a:ea typeface="ＭＳ Ｐゴシック" pitchFamily="34" charset="-128"/>
              </a:defRPr>
            </a:lvl2pPr>
            <a:lvl3pPr>
              <a:defRPr sz="2400">
                <a:solidFill>
                  <a:schemeClr val="tx1"/>
                </a:solidFill>
                <a:latin typeface="Arial" pitchFamily="34" charset="0"/>
                <a:ea typeface="ＭＳ Ｐゴシック" pitchFamily="34" charset="-128"/>
              </a:defRPr>
            </a:lvl3pPr>
            <a:lvl4pPr>
              <a:defRPr sz="2400">
                <a:solidFill>
                  <a:schemeClr val="tx1"/>
                </a:solidFill>
                <a:latin typeface="Arial" pitchFamily="34" charset="0"/>
                <a:ea typeface="ＭＳ Ｐゴシック" pitchFamily="34" charset="-128"/>
              </a:defRPr>
            </a:lvl4pPr>
            <a:lvl5pPr>
              <a:defRPr sz="2400">
                <a:solidFill>
                  <a:schemeClr val="tx1"/>
                </a:solidFill>
                <a:latin typeface="Arial" pitchFamily="34" charset="0"/>
                <a:ea typeface="ＭＳ Ｐゴシック" pitchFamily="34" charset="-128"/>
              </a:defRPr>
            </a:lvl5pPr>
            <a:lvl6pPr marL="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9144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1371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18288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t" hangingPunct="0">
              <a:spcBef>
                <a:spcPct val="50000"/>
              </a:spcBef>
              <a:spcAft>
                <a:spcPct val="0"/>
              </a:spcAft>
            </a:pPr>
            <a:endParaRPr lang="en-US" altLang="en-US" sz="3600">
              <a:solidFill>
                <a:srgbClr val="FFFFFF"/>
              </a:solidFill>
              <a:effectLst>
                <a:outerShdw blurRad="38100" dist="38100" dir="2700000" algn="tl">
                  <a:srgbClr val="000000"/>
                </a:outerShdw>
              </a:effectLst>
              <a:latin typeface="Garamond" pitchFamily="18" charset="0"/>
            </a:endParaRPr>
          </a:p>
        </p:txBody>
      </p:sp>
      <p:sp>
        <p:nvSpPr>
          <p:cNvPr id="277510" name="AutoShape 6"/>
          <p:cNvSpPr>
            <a:spLocks noChangeArrowheads="1"/>
          </p:cNvSpPr>
          <p:nvPr/>
        </p:nvSpPr>
        <p:spPr bwMode="auto">
          <a:xfrm rot="17525952" flipV="1">
            <a:off x="4624388" y="4376738"/>
            <a:ext cx="2038350" cy="1666875"/>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accent1"/>
          </a:solidFill>
          <a:ln w="9525">
            <a:solidFill>
              <a:schemeClr val="tx1"/>
            </a:solidFill>
            <a:miter lim="800000"/>
            <a:headEnd/>
            <a:tailEnd/>
          </a:ln>
          <a:effectLst/>
        </p:spPr>
        <p:txBody>
          <a:bodyPr wrap="none" anchor="ctr"/>
          <a:lstStyle>
            <a:lvl1pPr>
              <a:defRPr sz="2400">
                <a:solidFill>
                  <a:schemeClr val="tx1"/>
                </a:solidFill>
                <a:latin typeface="Arial" pitchFamily="34" charset="0"/>
                <a:ea typeface="ＭＳ Ｐゴシック" pitchFamily="34" charset="-128"/>
              </a:defRPr>
            </a:lvl1pPr>
            <a:lvl2pPr marL="37931725" indent="-37474525">
              <a:defRPr sz="2400">
                <a:solidFill>
                  <a:schemeClr val="tx1"/>
                </a:solidFill>
                <a:latin typeface="Arial" pitchFamily="34" charset="0"/>
                <a:ea typeface="ＭＳ Ｐゴシック" pitchFamily="34" charset="-128"/>
              </a:defRPr>
            </a:lvl2pPr>
            <a:lvl3pPr>
              <a:defRPr sz="2400">
                <a:solidFill>
                  <a:schemeClr val="tx1"/>
                </a:solidFill>
                <a:latin typeface="Arial" pitchFamily="34" charset="0"/>
                <a:ea typeface="ＭＳ Ｐゴシック" pitchFamily="34" charset="-128"/>
              </a:defRPr>
            </a:lvl3pPr>
            <a:lvl4pPr>
              <a:defRPr sz="2400">
                <a:solidFill>
                  <a:schemeClr val="tx1"/>
                </a:solidFill>
                <a:latin typeface="Arial" pitchFamily="34" charset="0"/>
                <a:ea typeface="ＭＳ Ｐゴシック" pitchFamily="34" charset="-128"/>
              </a:defRPr>
            </a:lvl4pPr>
            <a:lvl5pPr>
              <a:defRPr sz="2400">
                <a:solidFill>
                  <a:schemeClr val="tx1"/>
                </a:solidFill>
                <a:latin typeface="Arial" pitchFamily="34" charset="0"/>
                <a:ea typeface="ＭＳ Ｐゴシック" pitchFamily="34" charset="-128"/>
              </a:defRPr>
            </a:lvl5pPr>
            <a:lvl6pPr marL="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9144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1371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18288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t" hangingPunct="0">
              <a:spcBef>
                <a:spcPct val="50000"/>
              </a:spcBef>
              <a:spcAft>
                <a:spcPct val="0"/>
              </a:spcAft>
            </a:pPr>
            <a:endParaRPr lang="en-US" altLang="en-US" sz="3600">
              <a:solidFill>
                <a:srgbClr val="FFFFFF"/>
              </a:solidFill>
              <a:effectLst>
                <a:outerShdw blurRad="38100" dist="38100" dir="2700000" algn="tl">
                  <a:srgbClr val="000000"/>
                </a:outerShdw>
              </a:effectLst>
              <a:latin typeface="Garamond" pitchFamily="18" charset="0"/>
            </a:endParaRPr>
          </a:p>
        </p:txBody>
      </p:sp>
      <p:sp>
        <p:nvSpPr>
          <p:cNvPr id="277513" name="Rectangle 9"/>
          <p:cNvSpPr>
            <a:spLocks noChangeArrowheads="1"/>
          </p:cNvSpPr>
          <p:nvPr/>
        </p:nvSpPr>
        <p:spPr bwMode="auto">
          <a:xfrm>
            <a:off x="7315200" y="3375055"/>
            <a:ext cx="3352800" cy="3635345"/>
          </a:xfrm>
          <a:prstGeom prst="rect">
            <a:avLst/>
          </a:prstGeom>
          <a:solidFill>
            <a:schemeClr val="bg1"/>
          </a:solidFill>
          <a:ln w="9525">
            <a:noFill/>
            <a:miter lim="800000"/>
            <a:headEnd/>
            <a:tailEnd/>
          </a:ln>
          <a:effectLst/>
        </p:spPr>
        <p:txBody>
          <a:bodyPr/>
          <a:lstStyle>
            <a:lvl1pPr marL="169863">
              <a:defRPr sz="2400">
                <a:solidFill>
                  <a:schemeClr val="tx1"/>
                </a:solidFill>
                <a:latin typeface="Arial" pitchFamily="34" charset="0"/>
                <a:ea typeface="ＭＳ Ｐゴシック" pitchFamily="34" charset="-128"/>
              </a:defRPr>
            </a:lvl1pPr>
            <a:lvl2pPr marL="37931725" indent="-37474525">
              <a:defRPr sz="2400">
                <a:solidFill>
                  <a:schemeClr val="tx1"/>
                </a:solidFill>
                <a:latin typeface="Arial" pitchFamily="34" charset="0"/>
                <a:ea typeface="ＭＳ Ｐゴシック" pitchFamily="34" charset="-128"/>
              </a:defRPr>
            </a:lvl2pPr>
            <a:lvl3pPr>
              <a:defRPr sz="2400">
                <a:solidFill>
                  <a:schemeClr val="tx1"/>
                </a:solidFill>
                <a:latin typeface="Arial" pitchFamily="34" charset="0"/>
                <a:ea typeface="ＭＳ Ｐゴシック" pitchFamily="34" charset="-128"/>
              </a:defRPr>
            </a:lvl3pPr>
            <a:lvl4pPr>
              <a:defRPr sz="2400">
                <a:solidFill>
                  <a:schemeClr val="tx1"/>
                </a:solidFill>
                <a:latin typeface="Arial" pitchFamily="34" charset="0"/>
                <a:ea typeface="ＭＳ Ｐゴシック" pitchFamily="34" charset="-128"/>
              </a:defRPr>
            </a:lvl4pPr>
            <a:lvl5pPr>
              <a:defRPr sz="2400">
                <a:solidFill>
                  <a:schemeClr val="tx1"/>
                </a:solidFill>
                <a:latin typeface="Arial" pitchFamily="34" charset="0"/>
                <a:ea typeface="ＭＳ Ｐゴシック" pitchFamily="34" charset="-128"/>
              </a:defRPr>
            </a:lvl5pPr>
            <a:lvl6pPr marL="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9144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1371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18288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fontAlgn="base">
              <a:spcBef>
                <a:spcPct val="20000"/>
              </a:spcBef>
              <a:spcAft>
                <a:spcPct val="0"/>
              </a:spcAft>
              <a:buClr>
                <a:srgbClr val="FFCC00"/>
              </a:buClr>
              <a:buSzPct val="70000"/>
              <a:buFont typeface="Wingdings" pitchFamily="2" charset="2"/>
              <a:buNone/>
            </a:pPr>
            <a:r>
              <a:rPr lang="en-US" altLang="en-US" sz="2800" b="1" dirty="0">
                <a:solidFill>
                  <a:srgbClr val="000000"/>
                </a:solidFill>
                <a:effectLst>
                  <a:outerShdw blurRad="38100" dist="38100" dir="2700000" algn="tl">
                    <a:srgbClr val="000000"/>
                  </a:outerShdw>
                </a:effectLst>
                <a:latin typeface="Garamond" pitchFamily="18" charset="0"/>
              </a:rPr>
              <a:t>“Thus says the Lord GOD: This is Jerusalem; I have set her in the center of the nations, with countries round about her”</a:t>
            </a:r>
          </a:p>
          <a:p>
            <a:pPr algn="ctr" fontAlgn="base">
              <a:spcBef>
                <a:spcPct val="20000"/>
              </a:spcBef>
              <a:spcAft>
                <a:spcPct val="0"/>
              </a:spcAft>
              <a:buClr>
                <a:srgbClr val="FFCC00"/>
              </a:buClr>
              <a:buSzPct val="70000"/>
              <a:buFont typeface="Wingdings" pitchFamily="2" charset="2"/>
              <a:buNone/>
            </a:pPr>
            <a:r>
              <a:rPr lang="en-US" altLang="en-US" sz="2800" b="1" i="1" dirty="0">
                <a:solidFill>
                  <a:srgbClr val="000000"/>
                </a:solidFill>
                <a:effectLst>
                  <a:outerShdw blurRad="38100" dist="38100" dir="2700000" algn="tl">
                    <a:srgbClr val="000000"/>
                  </a:outerShdw>
                </a:effectLst>
                <a:latin typeface="Garamond" pitchFamily="18" charset="0"/>
              </a:rPr>
              <a:t>Ezekiel 5:5</a:t>
            </a:r>
            <a:endParaRPr lang="en-US" altLang="en-US" sz="2800" b="1" dirty="0">
              <a:solidFill>
                <a:srgbClr val="000000"/>
              </a:solidFill>
              <a:effectLst>
                <a:outerShdw blurRad="38100" dist="38100" dir="2700000" algn="tl">
                  <a:srgbClr val="000000"/>
                </a:outerShdw>
              </a:effectLst>
              <a:latin typeface="Garamond" pitchFamily="18" charset="0"/>
            </a:endParaRPr>
          </a:p>
        </p:txBody>
      </p:sp>
      <p:sp>
        <p:nvSpPr>
          <p:cNvPr id="277514" name="AutoShape 10"/>
          <p:cNvSpPr>
            <a:spLocks noChangeArrowheads="1"/>
          </p:cNvSpPr>
          <p:nvPr/>
        </p:nvSpPr>
        <p:spPr bwMode="auto">
          <a:xfrm rot="7220944" flipV="1">
            <a:off x="7254875" y="1905000"/>
            <a:ext cx="2286000" cy="1828800"/>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accent1"/>
          </a:solidFill>
          <a:ln w="9525">
            <a:solidFill>
              <a:schemeClr val="tx1"/>
            </a:solidFill>
            <a:miter lim="800000"/>
            <a:headEnd/>
            <a:tailEnd/>
          </a:ln>
          <a:effectLst/>
        </p:spPr>
        <p:txBody>
          <a:bodyPr wrap="none" anchor="ctr"/>
          <a:lstStyle>
            <a:lvl1pPr>
              <a:defRPr sz="2400">
                <a:solidFill>
                  <a:schemeClr val="tx1"/>
                </a:solidFill>
                <a:latin typeface="Arial" pitchFamily="34" charset="0"/>
                <a:ea typeface="ＭＳ Ｐゴシック" pitchFamily="34" charset="-128"/>
              </a:defRPr>
            </a:lvl1pPr>
            <a:lvl2pPr marL="37931725" indent="-37474525">
              <a:defRPr sz="2400">
                <a:solidFill>
                  <a:schemeClr val="tx1"/>
                </a:solidFill>
                <a:latin typeface="Arial" pitchFamily="34" charset="0"/>
                <a:ea typeface="ＭＳ Ｐゴシック" pitchFamily="34" charset="-128"/>
              </a:defRPr>
            </a:lvl2pPr>
            <a:lvl3pPr>
              <a:defRPr sz="2400">
                <a:solidFill>
                  <a:schemeClr val="tx1"/>
                </a:solidFill>
                <a:latin typeface="Arial" pitchFamily="34" charset="0"/>
                <a:ea typeface="ＭＳ Ｐゴシック" pitchFamily="34" charset="-128"/>
              </a:defRPr>
            </a:lvl3pPr>
            <a:lvl4pPr>
              <a:defRPr sz="2400">
                <a:solidFill>
                  <a:schemeClr val="tx1"/>
                </a:solidFill>
                <a:latin typeface="Arial" pitchFamily="34" charset="0"/>
                <a:ea typeface="ＭＳ Ｐゴシック" pitchFamily="34" charset="-128"/>
              </a:defRPr>
            </a:lvl4pPr>
            <a:lvl5pPr>
              <a:defRPr sz="2400">
                <a:solidFill>
                  <a:schemeClr val="tx1"/>
                </a:solidFill>
                <a:latin typeface="Arial" pitchFamily="34" charset="0"/>
                <a:ea typeface="ＭＳ Ｐゴシック" pitchFamily="34" charset="-128"/>
              </a:defRPr>
            </a:lvl5pPr>
            <a:lvl6pPr marL="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9144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1371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18288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t" hangingPunct="0">
              <a:spcBef>
                <a:spcPct val="50000"/>
              </a:spcBef>
              <a:spcAft>
                <a:spcPct val="0"/>
              </a:spcAft>
            </a:pPr>
            <a:endParaRPr lang="en-US" altLang="en-US" sz="3600">
              <a:solidFill>
                <a:srgbClr val="FFFFFF"/>
              </a:solidFill>
              <a:effectLst>
                <a:outerShdw blurRad="38100" dist="38100" dir="2700000" algn="tl">
                  <a:srgbClr val="000000"/>
                </a:outerShdw>
              </a:effectLst>
              <a:latin typeface="Garamond" pitchFamily="18" charset="0"/>
            </a:endParaRPr>
          </a:p>
        </p:txBody>
      </p:sp>
    </p:spTree>
    <p:extLst>
      <p:ext uri="{BB962C8B-B14F-4D97-AF65-F5344CB8AC3E}">
        <p14:creationId xmlns:p14="http://schemas.microsoft.com/office/powerpoint/2010/main" val="920146912"/>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77509"/>
                                        </p:tgtEl>
                                        <p:attrNameLst>
                                          <p:attrName>style.visibility</p:attrName>
                                        </p:attrNameLst>
                                      </p:cBhvr>
                                      <p:to>
                                        <p:strVal val="visible"/>
                                      </p:to>
                                    </p:set>
                                    <p:animEffect transition="in" filter="wipe(up)">
                                      <p:cBhvr>
                                        <p:cTn id="7" dur="500"/>
                                        <p:tgtEl>
                                          <p:spTgt spid="27750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77514"/>
                                        </p:tgtEl>
                                        <p:attrNameLst>
                                          <p:attrName>style.visibility</p:attrName>
                                        </p:attrNameLst>
                                      </p:cBhvr>
                                      <p:to>
                                        <p:strVal val="visible"/>
                                      </p:to>
                                    </p:set>
                                    <p:animEffect transition="in" filter="wipe(up)">
                                      <p:cBhvr>
                                        <p:cTn id="12" dur="500"/>
                                        <p:tgtEl>
                                          <p:spTgt spid="27751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77510"/>
                                        </p:tgtEl>
                                        <p:attrNameLst>
                                          <p:attrName>style.visibility</p:attrName>
                                        </p:attrNameLst>
                                      </p:cBhvr>
                                      <p:to>
                                        <p:strVal val="visible"/>
                                      </p:to>
                                    </p:set>
                                    <p:animEffect transition="in" filter="wipe(down)">
                                      <p:cBhvr>
                                        <p:cTn id="17" dur="500"/>
                                        <p:tgtEl>
                                          <p:spTgt spid="2775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775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7509" grpId="0" animBg="1"/>
      <p:bldP spid="277510" grpId="0" animBg="1"/>
      <p:bldP spid="277513" grpId="0" animBg="1"/>
      <p:bldP spid="2775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t="4465" r="2815" b="13393"/>
          <a:stretch>
            <a:fillRect/>
          </a:stretch>
        </p:blipFill>
        <p:spPr>
          <a:xfrm>
            <a:off x="5559426" y="0"/>
            <a:ext cx="5260975" cy="7010400"/>
          </a:xfrm>
        </p:spPr>
      </p:pic>
      <p:sp>
        <p:nvSpPr>
          <p:cNvPr id="49155" name="Text Box 4"/>
          <p:cNvSpPr txBox="1">
            <a:spLocks noChangeArrowheads="1"/>
          </p:cNvSpPr>
          <p:nvPr/>
        </p:nvSpPr>
        <p:spPr bwMode="auto">
          <a:xfrm>
            <a:off x="1905000" y="1371600"/>
            <a:ext cx="3200400" cy="36933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37931725" indent="-37474525">
              <a:defRPr sz="2400">
                <a:solidFill>
                  <a:schemeClr val="tx1"/>
                </a:solidFill>
                <a:latin typeface="Arial" pitchFamily="34" charset="0"/>
                <a:ea typeface="ＭＳ Ｐゴシック" pitchFamily="34" charset="-128"/>
              </a:defRPr>
            </a:lvl2pPr>
            <a:lvl3pPr>
              <a:defRPr sz="2400">
                <a:solidFill>
                  <a:schemeClr val="tx1"/>
                </a:solidFill>
                <a:latin typeface="Arial" pitchFamily="34" charset="0"/>
                <a:ea typeface="ＭＳ Ｐゴシック" pitchFamily="34" charset="-128"/>
              </a:defRPr>
            </a:lvl3pPr>
            <a:lvl4pPr>
              <a:defRPr sz="2400">
                <a:solidFill>
                  <a:schemeClr val="tx1"/>
                </a:solidFill>
                <a:latin typeface="Arial" pitchFamily="34" charset="0"/>
                <a:ea typeface="ＭＳ Ｐゴシック" pitchFamily="34" charset="-128"/>
              </a:defRPr>
            </a:lvl4pPr>
            <a:lvl5pPr>
              <a:defRPr sz="2400">
                <a:solidFill>
                  <a:schemeClr val="tx1"/>
                </a:solidFill>
                <a:latin typeface="Arial" pitchFamily="34" charset="0"/>
                <a:ea typeface="ＭＳ Ｐゴシック" pitchFamily="34" charset="-128"/>
              </a:defRPr>
            </a:lvl5pPr>
            <a:lvl6pPr marL="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9144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1371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18288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0" hangingPunct="0">
              <a:spcBef>
                <a:spcPct val="50000"/>
              </a:spcBef>
            </a:pPr>
            <a:r>
              <a:rPr lang="en-US" altLang="en-US" sz="3600" dirty="0">
                <a:effectLst>
                  <a:outerShdw blurRad="38100" dist="38100" dir="2700000" algn="tl">
                    <a:srgbClr val="000000"/>
                  </a:outerShdw>
                </a:effectLst>
              </a:rPr>
              <a:t>Central Location</a:t>
            </a:r>
            <a:endParaRPr lang="en-US" altLang="en-US" sz="3600" dirty="0">
              <a:latin typeface="Garamond" pitchFamily="18" charset="0"/>
            </a:endParaRPr>
          </a:p>
          <a:p>
            <a:pPr algn="ctr" eaLnBrk="0" fontAlgn="base" hangingPunct="0">
              <a:spcBef>
                <a:spcPct val="50000"/>
              </a:spcBef>
              <a:spcAft>
                <a:spcPct val="0"/>
              </a:spcAft>
            </a:pPr>
            <a:r>
              <a:rPr lang="en-US" altLang="en-US" sz="3600" dirty="0">
                <a:latin typeface="Garamond" pitchFamily="18" charset="0"/>
              </a:rPr>
              <a:t>Jerusalem was known as the “navel of Israel.”</a:t>
            </a:r>
          </a:p>
        </p:txBody>
      </p:sp>
      <p:sp>
        <p:nvSpPr>
          <p:cNvPr id="49158" name="Text Box 5"/>
          <p:cNvSpPr txBox="1">
            <a:spLocks noChangeArrowheads="1"/>
          </p:cNvSpPr>
          <p:nvPr/>
        </p:nvSpPr>
        <p:spPr bwMode="auto">
          <a:xfrm>
            <a:off x="8382000" y="4648200"/>
            <a:ext cx="1752600" cy="457200"/>
          </a:xfrm>
          <a:prstGeom prst="rect">
            <a:avLst/>
          </a:prstGeom>
          <a:solidFill>
            <a:srgbClr val="FF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37931725" indent="-37474525">
              <a:defRPr sz="2400">
                <a:solidFill>
                  <a:schemeClr val="tx1"/>
                </a:solidFill>
                <a:latin typeface="Arial" pitchFamily="34" charset="0"/>
                <a:ea typeface="ＭＳ Ｐゴシック" pitchFamily="34" charset="-128"/>
              </a:defRPr>
            </a:lvl2pPr>
            <a:lvl3pPr>
              <a:defRPr sz="2400">
                <a:solidFill>
                  <a:schemeClr val="tx1"/>
                </a:solidFill>
                <a:latin typeface="Arial" pitchFamily="34" charset="0"/>
                <a:ea typeface="ＭＳ Ｐゴシック" pitchFamily="34" charset="-128"/>
              </a:defRPr>
            </a:lvl3pPr>
            <a:lvl4pPr>
              <a:defRPr sz="2400">
                <a:solidFill>
                  <a:schemeClr val="tx1"/>
                </a:solidFill>
                <a:latin typeface="Arial" pitchFamily="34" charset="0"/>
                <a:ea typeface="ＭＳ Ｐゴシック" pitchFamily="34" charset="-128"/>
              </a:defRPr>
            </a:lvl4pPr>
            <a:lvl5pPr>
              <a:defRPr sz="2400">
                <a:solidFill>
                  <a:schemeClr val="tx1"/>
                </a:solidFill>
                <a:latin typeface="Arial" pitchFamily="34" charset="0"/>
                <a:ea typeface="ＭＳ Ｐゴシック" pitchFamily="34" charset="-128"/>
              </a:defRPr>
            </a:lvl5pPr>
            <a:lvl6pPr marL="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9144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1371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18288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50000"/>
              </a:spcBef>
              <a:spcAft>
                <a:spcPct val="0"/>
              </a:spcAft>
            </a:pPr>
            <a:r>
              <a:rPr lang="en-US" altLang="en-US" b="1">
                <a:solidFill>
                  <a:srgbClr val="FFFFFF"/>
                </a:solidFill>
                <a:latin typeface="Garamond" pitchFamily="18" charset="0"/>
              </a:rPr>
              <a:t>Jerusalem</a:t>
            </a:r>
          </a:p>
        </p:txBody>
      </p:sp>
      <p:sp>
        <p:nvSpPr>
          <p:cNvPr id="138246" name="Line 6"/>
          <p:cNvSpPr>
            <a:spLocks noChangeShapeType="1"/>
          </p:cNvSpPr>
          <p:nvPr/>
        </p:nvSpPr>
        <p:spPr bwMode="auto">
          <a:xfrm flipH="1" flipV="1">
            <a:off x="8001000" y="4648200"/>
            <a:ext cx="381000" cy="228600"/>
          </a:xfrm>
          <a:prstGeom prst="line">
            <a:avLst/>
          </a:prstGeom>
          <a:noFill/>
          <a:ln w="76200">
            <a:solidFill>
              <a:srgbClr val="FF0000"/>
            </a:solidFill>
            <a:round/>
            <a:headEnd/>
            <a:tailEnd type="triangle" w="med" len="med"/>
          </a:ln>
          <a:effectLst/>
        </p:spPr>
        <p:txBody>
          <a:bodyPr/>
          <a:lstStyle/>
          <a:p>
            <a:pPr eaLnBrk="0" fontAlgn="t" hangingPunct="0">
              <a:spcBef>
                <a:spcPct val="50000"/>
              </a:spcBef>
              <a:spcAft>
                <a:spcPct val="0"/>
              </a:spcAft>
              <a:defRPr/>
            </a:pPr>
            <a:endParaRPr lang="en-US" sz="3600">
              <a:solidFill>
                <a:srgbClr val="FFFFFF"/>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40512532"/>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4"/>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l="28792" t="38165" r="34285" b="30632"/>
          <a:stretch>
            <a:fillRect/>
          </a:stretch>
        </p:blipFill>
        <p:spPr>
          <a:xfrm>
            <a:off x="5521326" y="0"/>
            <a:ext cx="5146675" cy="6858000"/>
          </a:xfrm>
          <a:noFill/>
          <a:extLst>
            <a:ext uri="{909E8E84-426E-40dd-AFC4-6F175D3DCCD1}">
              <a14:hiddenFill xmlns="" xmlns:a14="http://schemas.microsoft.com/office/drawing/2010/main">
                <a:solidFill>
                  <a:srgbClr val="FFFFFF"/>
                </a:solidFill>
              </a14:hiddenFill>
            </a:ext>
          </a:extLst>
        </p:spPr>
      </p:pic>
      <p:sp>
        <p:nvSpPr>
          <p:cNvPr id="51204" name="Text Box 7"/>
          <p:cNvSpPr txBox="1">
            <a:spLocks noChangeArrowheads="1"/>
          </p:cNvSpPr>
          <p:nvPr/>
        </p:nvSpPr>
        <p:spPr bwMode="auto">
          <a:xfrm>
            <a:off x="1905000" y="1219201"/>
            <a:ext cx="3200400" cy="4247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37931725" indent="-37474525">
              <a:defRPr sz="2400">
                <a:solidFill>
                  <a:schemeClr val="tx1"/>
                </a:solidFill>
                <a:latin typeface="Arial" pitchFamily="34" charset="0"/>
                <a:ea typeface="ＭＳ Ｐゴシック" pitchFamily="34" charset="-128"/>
              </a:defRPr>
            </a:lvl2pPr>
            <a:lvl3pPr>
              <a:defRPr sz="2400">
                <a:solidFill>
                  <a:schemeClr val="tx1"/>
                </a:solidFill>
                <a:latin typeface="Arial" pitchFamily="34" charset="0"/>
                <a:ea typeface="ＭＳ Ｐゴシック" pitchFamily="34" charset="-128"/>
              </a:defRPr>
            </a:lvl3pPr>
            <a:lvl4pPr>
              <a:defRPr sz="2400">
                <a:solidFill>
                  <a:schemeClr val="tx1"/>
                </a:solidFill>
                <a:latin typeface="Arial" pitchFamily="34" charset="0"/>
                <a:ea typeface="ＭＳ Ｐゴシック" pitchFamily="34" charset="-128"/>
              </a:defRPr>
            </a:lvl4pPr>
            <a:lvl5pPr>
              <a:defRPr sz="2400">
                <a:solidFill>
                  <a:schemeClr val="tx1"/>
                </a:solidFill>
                <a:latin typeface="Arial" pitchFamily="34" charset="0"/>
                <a:ea typeface="ＭＳ Ｐゴシック" pitchFamily="34" charset="-128"/>
              </a:defRPr>
            </a:lvl5pPr>
            <a:lvl6pPr marL="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9144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1371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18288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0" hangingPunct="0">
              <a:spcBef>
                <a:spcPct val="50000"/>
              </a:spcBef>
            </a:pPr>
            <a:r>
              <a:rPr lang="en-US" altLang="en-US" sz="3600" dirty="0">
                <a:effectLst>
                  <a:outerShdw blurRad="38100" dist="38100" dir="2700000" algn="tl">
                    <a:srgbClr val="000000"/>
                  </a:outerShdw>
                </a:effectLst>
              </a:rPr>
              <a:t>Central Location</a:t>
            </a:r>
            <a:endParaRPr lang="en-US" altLang="en-US" sz="3600" dirty="0">
              <a:solidFill>
                <a:srgbClr val="000000"/>
              </a:solidFill>
              <a:latin typeface="Garamond" pitchFamily="18" charset="0"/>
            </a:endParaRPr>
          </a:p>
          <a:p>
            <a:pPr algn="ctr" eaLnBrk="0" fontAlgn="base" hangingPunct="0">
              <a:spcBef>
                <a:spcPct val="50000"/>
              </a:spcBef>
              <a:spcAft>
                <a:spcPct val="0"/>
              </a:spcAft>
            </a:pPr>
            <a:r>
              <a:rPr lang="en-US" altLang="en-US" sz="3600" dirty="0">
                <a:solidFill>
                  <a:srgbClr val="000000"/>
                </a:solidFill>
                <a:latin typeface="Garamond" pitchFamily="18" charset="0"/>
              </a:rPr>
              <a:t>Jerusalem was in Benjamin next to Judah but close to the northern tribes</a:t>
            </a:r>
          </a:p>
        </p:txBody>
      </p:sp>
      <p:sp>
        <p:nvSpPr>
          <p:cNvPr id="51205" name="Text Box 8"/>
          <p:cNvSpPr txBox="1">
            <a:spLocks noChangeArrowheads="1"/>
          </p:cNvSpPr>
          <p:nvPr/>
        </p:nvSpPr>
        <p:spPr bwMode="auto">
          <a:xfrm>
            <a:off x="8382000" y="4648200"/>
            <a:ext cx="1752600" cy="457200"/>
          </a:xfrm>
          <a:prstGeom prst="rect">
            <a:avLst/>
          </a:prstGeom>
          <a:solidFill>
            <a:srgbClr val="FF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37931725" indent="-37474525">
              <a:defRPr sz="2400">
                <a:solidFill>
                  <a:schemeClr val="tx1"/>
                </a:solidFill>
                <a:latin typeface="Arial" pitchFamily="34" charset="0"/>
                <a:ea typeface="ＭＳ Ｐゴシック" pitchFamily="34" charset="-128"/>
              </a:defRPr>
            </a:lvl2pPr>
            <a:lvl3pPr>
              <a:defRPr sz="2400">
                <a:solidFill>
                  <a:schemeClr val="tx1"/>
                </a:solidFill>
                <a:latin typeface="Arial" pitchFamily="34" charset="0"/>
                <a:ea typeface="ＭＳ Ｐゴシック" pitchFamily="34" charset="-128"/>
              </a:defRPr>
            </a:lvl3pPr>
            <a:lvl4pPr>
              <a:defRPr sz="2400">
                <a:solidFill>
                  <a:schemeClr val="tx1"/>
                </a:solidFill>
                <a:latin typeface="Arial" pitchFamily="34" charset="0"/>
                <a:ea typeface="ＭＳ Ｐゴシック" pitchFamily="34" charset="-128"/>
              </a:defRPr>
            </a:lvl4pPr>
            <a:lvl5pPr>
              <a:defRPr sz="2400">
                <a:solidFill>
                  <a:schemeClr val="tx1"/>
                </a:solidFill>
                <a:latin typeface="Arial" pitchFamily="34" charset="0"/>
                <a:ea typeface="ＭＳ Ｐゴシック" pitchFamily="34" charset="-128"/>
              </a:defRPr>
            </a:lvl5pPr>
            <a:lvl6pPr marL="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9144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1371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18288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0" fontAlgn="base" hangingPunct="0">
              <a:spcBef>
                <a:spcPct val="50000"/>
              </a:spcBef>
              <a:spcAft>
                <a:spcPct val="0"/>
              </a:spcAft>
            </a:pPr>
            <a:r>
              <a:rPr lang="en-US" altLang="en-US" b="1">
                <a:solidFill>
                  <a:srgbClr val="FFFFFF"/>
                </a:solidFill>
                <a:latin typeface="Garamond" pitchFamily="18" charset="0"/>
              </a:rPr>
              <a:t>Jerusalem</a:t>
            </a:r>
          </a:p>
        </p:txBody>
      </p:sp>
      <p:sp>
        <p:nvSpPr>
          <p:cNvPr id="15369" name="Line 9"/>
          <p:cNvSpPr>
            <a:spLocks noChangeShapeType="1"/>
          </p:cNvSpPr>
          <p:nvPr/>
        </p:nvSpPr>
        <p:spPr bwMode="auto">
          <a:xfrm flipH="1" flipV="1">
            <a:off x="8001000" y="4648200"/>
            <a:ext cx="381000" cy="228600"/>
          </a:xfrm>
          <a:prstGeom prst="line">
            <a:avLst/>
          </a:prstGeom>
          <a:noFill/>
          <a:ln w="76200">
            <a:solidFill>
              <a:srgbClr val="FF0000"/>
            </a:solidFill>
            <a:round/>
            <a:headEnd/>
            <a:tailEnd type="triangle" w="med" len="med"/>
          </a:ln>
          <a:effectLst/>
        </p:spPr>
        <p:txBody>
          <a:bodyPr/>
          <a:lstStyle/>
          <a:p>
            <a:pPr eaLnBrk="0" fontAlgn="t" hangingPunct="0">
              <a:spcBef>
                <a:spcPct val="50000"/>
              </a:spcBef>
              <a:spcAft>
                <a:spcPct val="0"/>
              </a:spcAft>
              <a:defRPr/>
            </a:pPr>
            <a:endParaRPr lang="en-US" sz="3600">
              <a:solidFill>
                <a:srgbClr val="FFFFFF"/>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8929713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4" descr="42 Jer OT"/>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rcRect t="20702"/>
          <a:stretch>
            <a:fillRect/>
          </a:stretch>
        </p:blipFill>
        <p:spPr>
          <a:xfrm>
            <a:off x="4572000" y="0"/>
            <a:ext cx="6103938" cy="6858000"/>
          </a:xfrm>
          <a:noFill/>
          <a:extLst>
            <a:ext uri="{909E8E84-426E-40dd-AFC4-6F175D3DCCD1}">
              <a14:hiddenFill xmlns="" xmlns:a14="http://schemas.microsoft.com/office/drawing/2010/main">
                <a:solidFill>
                  <a:srgbClr val="FFFFFF"/>
                </a:solidFill>
              </a14:hiddenFill>
            </a:ext>
          </a:extLst>
        </p:spPr>
      </p:pic>
      <p:sp>
        <p:nvSpPr>
          <p:cNvPr id="2" name="Rectangle 7"/>
          <p:cNvSpPr>
            <a:spLocks noRot="1" noChangeArrowheads="1"/>
          </p:cNvSpPr>
          <p:nvPr/>
        </p:nvSpPr>
        <p:spPr bwMode="auto">
          <a:xfrm>
            <a:off x="5219700" y="2971800"/>
            <a:ext cx="3429000" cy="762000"/>
          </a:xfrm>
          <a:prstGeom prst="rect">
            <a:avLst/>
          </a:prstGeom>
          <a:solidFill>
            <a:schemeClr val="bg2"/>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nchor="ctr"/>
          <a:lstStyle>
            <a:lvl1pPr algn="ctr">
              <a:defRPr sz="4400" b="1">
                <a:solidFill>
                  <a:schemeClr val="tx2"/>
                </a:solidFill>
                <a:latin typeface="Garamond" pitchFamily="18" charset="0"/>
                <a:ea typeface="ＭＳ Ｐゴシック" pitchFamily="34" charset="-128"/>
              </a:defRPr>
            </a:lvl1pPr>
            <a:lvl2pPr algn="ctr">
              <a:defRPr sz="4400" b="1">
                <a:solidFill>
                  <a:schemeClr val="tx2"/>
                </a:solidFill>
                <a:latin typeface="Garamond" pitchFamily="18" charset="0"/>
                <a:ea typeface="ＭＳ Ｐゴシック" pitchFamily="34" charset="-128"/>
              </a:defRPr>
            </a:lvl2pPr>
            <a:lvl3pPr algn="ctr">
              <a:defRPr sz="4400" b="1">
                <a:solidFill>
                  <a:schemeClr val="tx2"/>
                </a:solidFill>
                <a:latin typeface="Garamond" pitchFamily="18" charset="0"/>
                <a:ea typeface="ＭＳ Ｐゴシック" pitchFamily="34" charset="-128"/>
              </a:defRPr>
            </a:lvl3pPr>
            <a:lvl4pPr algn="ctr">
              <a:defRPr sz="4400" b="1">
                <a:solidFill>
                  <a:schemeClr val="tx2"/>
                </a:solidFill>
                <a:latin typeface="Garamond" pitchFamily="18" charset="0"/>
                <a:ea typeface="ＭＳ Ｐゴシック" pitchFamily="34" charset="-128"/>
              </a:defRPr>
            </a:lvl4pPr>
            <a:lvl5pPr algn="ctr">
              <a:defRPr sz="4400" b="1">
                <a:solidFill>
                  <a:schemeClr val="tx2"/>
                </a:solidFill>
                <a:latin typeface="Garamond" pitchFamily="18" charset="0"/>
                <a:ea typeface="ＭＳ Ｐゴシック" pitchFamily="34" charset="-128"/>
              </a:defRPr>
            </a:lvl5pPr>
            <a:lvl6pPr marL="457200" algn="ctr" eaLnBrk="0" fontAlgn="base" hangingPunct="0">
              <a:spcBef>
                <a:spcPct val="0"/>
              </a:spcBef>
              <a:spcAft>
                <a:spcPct val="0"/>
              </a:spcAft>
              <a:defRPr sz="4400" b="1">
                <a:solidFill>
                  <a:schemeClr val="tx2"/>
                </a:solidFill>
                <a:latin typeface="Garamond" pitchFamily="18" charset="0"/>
                <a:ea typeface="ＭＳ Ｐゴシック" pitchFamily="34" charset="-128"/>
              </a:defRPr>
            </a:lvl6pPr>
            <a:lvl7pPr marL="914400" algn="ctr" eaLnBrk="0" fontAlgn="base" hangingPunct="0">
              <a:spcBef>
                <a:spcPct val="0"/>
              </a:spcBef>
              <a:spcAft>
                <a:spcPct val="0"/>
              </a:spcAft>
              <a:defRPr sz="4400" b="1">
                <a:solidFill>
                  <a:schemeClr val="tx2"/>
                </a:solidFill>
                <a:latin typeface="Garamond" pitchFamily="18" charset="0"/>
                <a:ea typeface="ＭＳ Ｐゴシック" pitchFamily="34" charset="-128"/>
              </a:defRPr>
            </a:lvl7pPr>
            <a:lvl8pPr marL="1371600" algn="ctr" eaLnBrk="0" fontAlgn="base" hangingPunct="0">
              <a:spcBef>
                <a:spcPct val="0"/>
              </a:spcBef>
              <a:spcAft>
                <a:spcPct val="0"/>
              </a:spcAft>
              <a:defRPr sz="4400" b="1">
                <a:solidFill>
                  <a:schemeClr val="tx2"/>
                </a:solidFill>
                <a:latin typeface="Garamond" pitchFamily="18" charset="0"/>
                <a:ea typeface="ＭＳ Ｐゴシック" pitchFamily="34" charset="-128"/>
              </a:defRPr>
            </a:lvl8pPr>
            <a:lvl9pPr marL="1828800" algn="ctr" eaLnBrk="0" fontAlgn="base" hangingPunct="0">
              <a:spcBef>
                <a:spcPct val="0"/>
              </a:spcBef>
              <a:spcAft>
                <a:spcPct val="0"/>
              </a:spcAft>
              <a:defRPr sz="4400" b="1">
                <a:solidFill>
                  <a:schemeClr val="tx2"/>
                </a:solidFill>
                <a:latin typeface="Garamond" pitchFamily="18" charset="0"/>
                <a:ea typeface="ＭＳ Ｐゴシック" pitchFamily="34" charset="-128"/>
              </a:defRPr>
            </a:lvl9pPr>
          </a:lstStyle>
          <a:p>
            <a:pPr fontAlgn="base">
              <a:spcBef>
                <a:spcPct val="0"/>
              </a:spcBef>
              <a:spcAft>
                <a:spcPct val="0"/>
              </a:spcAft>
            </a:pPr>
            <a:r>
              <a:rPr lang="en-US" altLang="en-US">
                <a:solidFill>
                  <a:srgbClr val="E5E5FF"/>
                </a:solidFill>
                <a:effectLst>
                  <a:outerShdw blurRad="38100" dist="38100" dir="2700000" algn="tl">
                    <a:srgbClr val="000000"/>
                  </a:outerShdw>
                </a:effectLst>
              </a:rPr>
              <a:t>Benjamin</a:t>
            </a:r>
          </a:p>
        </p:txBody>
      </p:sp>
      <p:sp>
        <p:nvSpPr>
          <p:cNvPr id="3" name="Rectangle 7"/>
          <p:cNvSpPr>
            <a:spLocks noRot="1" noChangeArrowheads="1"/>
          </p:cNvSpPr>
          <p:nvPr/>
        </p:nvSpPr>
        <p:spPr bwMode="auto">
          <a:xfrm>
            <a:off x="5219700" y="5943600"/>
            <a:ext cx="3429000" cy="762000"/>
          </a:xfrm>
          <a:prstGeom prst="rect">
            <a:avLst/>
          </a:prstGeom>
          <a:solidFill>
            <a:schemeClr val="bg2"/>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nchor="ctr"/>
          <a:lstStyle>
            <a:lvl1pPr algn="ctr">
              <a:defRPr sz="4400" b="1">
                <a:solidFill>
                  <a:schemeClr val="tx2"/>
                </a:solidFill>
                <a:latin typeface="Garamond" pitchFamily="18" charset="0"/>
                <a:ea typeface="ＭＳ Ｐゴシック" pitchFamily="34" charset="-128"/>
              </a:defRPr>
            </a:lvl1pPr>
            <a:lvl2pPr algn="ctr">
              <a:defRPr sz="4400" b="1">
                <a:solidFill>
                  <a:schemeClr val="tx2"/>
                </a:solidFill>
                <a:latin typeface="Garamond" pitchFamily="18" charset="0"/>
                <a:ea typeface="ＭＳ Ｐゴシック" pitchFamily="34" charset="-128"/>
              </a:defRPr>
            </a:lvl2pPr>
            <a:lvl3pPr algn="ctr">
              <a:defRPr sz="4400" b="1">
                <a:solidFill>
                  <a:schemeClr val="tx2"/>
                </a:solidFill>
                <a:latin typeface="Garamond" pitchFamily="18" charset="0"/>
                <a:ea typeface="ＭＳ Ｐゴシック" pitchFamily="34" charset="-128"/>
              </a:defRPr>
            </a:lvl3pPr>
            <a:lvl4pPr algn="ctr">
              <a:defRPr sz="4400" b="1">
                <a:solidFill>
                  <a:schemeClr val="tx2"/>
                </a:solidFill>
                <a:latin typeface="Garamond" pitchFamily="18" charset="0"/>
                <a:ea typeface="ＭＳ Ｐゴシック" pitchFamily="34" charset="-128"/>
              </a:defRPr>
            </a:lvl4pPr>
            <a:lvl5pPr algn="ctr">
              <a:defRPr sz="4400" b="1">
                <a:solidFill>
                  <a:schemeClr val="tx2"/>
                </a:solidFill>
                <a:latin typeface="Garamond" pitchFamily="18" charset="0"/>
                <a:ea typeface="ＭＳ Ｐゴシック" pitchFamily="34" charset="-128"/>
              </a:defRPr>
            </a:lvl5pPr>
            <a:lvl6pPr marL="457200" algn="ctr" eaLnBrk="0" fontAlgn="base" hangingPunct="0">
              <a:spcBef>
                <a:spcPct val="0"/>
              </a:spcBef>
              <a:spcAft>
                <a:spcPct val="0"/>
              </a:spcAft>
              <a:defRPr sz="4400" b="1">
                <a:solidFill>
                  <a:schemeClr val="tx2"/>
                </a:solidFill>
                <a:latin typeface="Garamond" pitchFamily="18" charset="0"/>
                <a:ea typeface="ＭＳ Ｐゴシック" pitchFamily="34" charset="-128"/>
              </a:defRPr>
            </a:lvl6pPr>
            <a:lvl7pPr marL="914400" algn="ctr" eaLnBrk="0" fontAlgn="base" hangingPunct="0">
              <a:spcBef>
                <a:spcPct val="0"/>
              </a:spcBef>
              <a:spcAft>
                <a:spcPct val="0"/>
              </a:spcAft>
              <a:defRPr sz="4400" b="1">
                <a:solidFill>
                  <a:schemeClr val="tx2"/>
                </a:solidFill>
                <a:latin typeface="Garamond" pitchFamily="18" charset="0"/>
                <a:ea typeface="ＭＳ Ｐゴシック" pitchFamily="34" charset="-128"/>
              </a:defRPr>
            </a:lvl7pPr>
            <a:lvl8pPr marL="1371600" algn="ctr" eaLnBrk="0" fontAlgn="base" hangingPunct="0">
              <a:spcBef>
                <a:spcPct val="0"/>
              </a:spcBef>
              <a:spcAft>
                <a:spcPct val="0"/>
              </a:spcAft>
              <a:defRPr sz="4400" b="1">
                <a:solidFill>
                  <a:schemeClr val="tx2"/>
                </a:solidFill>
                <a:latin typeface="Garamond" pitchFamily="18" charset="0"/>
                <a:ea typeface="ＭＳ Ｐゴシック" pitchFamily="34" charset="-128"/>
              </a:defRPr>
            </a:lvl8pPr>
            <a:lvl9pPr marL="1828800" algn="ctr" eaLnBrk="0" fontAlgn="base" hangingPunct="0">
              <a:spcBef>
                <a:spcPct val="0"/>
              </a:spcBef>
              <a:spcAft>
                <a:spcPct val="0"/>
              </a:spcAft>
              <a:defRPr sz="4400" b="1">
                <a:solidFill>
                  <a:schemeClr val="tx2"/>
                </a:solidFill>
                <a:latin typeface="Garamond" pitchFamily="18" charset="0"/>
                <a:ea typeface="ＭＳ Ｐゴシック" pitchFamily="34" charset="-128"/>
              </a:defRPr>
            </a:lvl9pPr>
          </a:lstStyle>
          <a:p>
            <a:pPr fontAlgn="base">
              <a:spcBef>
                <a:spcPct val="0"/>
              </a:spcBef>
              <a:spcAft>
                <a:spcPct val="0"/>
              </a:spcAft>
            </a:pPr>
            <a:r>
              <a:rPr lang="en-US" altLang="en-US">
                <a:solidFill>
                  <a:srgbClr val="E5E5FF"/>
                </a:solidFill>
                <a:effectLst>
                  <a:outerShdw blurRad="38100" dist="38100" dir="2700000" algn="tl">
                    <a:srgbClr val="000000"/>
                  </a:outerShdw>
                </a:effectLst>
              </a:rPr>
              <a:t>Judah</a:t>
            </a:r>
          </a:p>
        </p:txBody>
      </p:sp>
      <p:sp>
        <p:nvSpPr>
          <p:cNvPr id="53255" name="Freeform 7"/>
          <p:cNvSpPr>
            <a:spLocks/>
          </p:cNvSpPr>
          <p:nvPr/>
        </p:nvSpPr>
        <p:spPr bwMode="auto">
          <a:xfrm>
            <a:off x="4570414" y="4357837"/>
            <a:ext cx="184731" cy="461665"/>
          </a:xfrm>
          <a:custGeom>
            <a:avLst/>
            <a:gdLst>
              <a:gd name="T0" fmla="*/ 2855 w 2855"/>
              <a:gd name="T1" fmla="*/ 2855 h 2855"/>
              <a:gd name="T2" fmla="*/ 2816 w 2855"/>
              <a:gd name="T3" fmla="*/ 2777 h 2855"/>
              <a:gd name="T4" fmla="*/ 2809 w 2855"/>
              <a:gd name="T5" fmla="*/ 2758 h 2855"/>
              <a:gd name="T6" fmla="*/ 2790 w 2855"/>
              <a:gd name="T7" fmla="*/ 2751 h 2855"/>
              <a:gd name="T8" fmla="*/ 2647 w 2855"/>
              <a:gd name="T9" fmla="*/ 2595 h 2855"/>
              <a:gd name="T10" fmla="*/ 2608 w 2855"/>
              <a:gd name="T11" fmla="*/ 2543 h 2855"/>
              <a:gd name="T12" fmla="*/ 2588 w 2855"/>
              <a:gd name="T13" fmla="*/ 2517 h 2855"/>
              <a:gd name="T14" fmla="*/ 2569 w 2855"/>
              <a:gd name="T15" fmla="*/ 2446 h 2855"/>
              <a:gd name="T16" fmla="*/ 2484 w 2855"/>
              <a:gd name="T17" fmla="*/ 2329 h 2855"/>
              <a:gd name="T18" fmla="*/ 2458 w 2855"/>
              <a:gd name="T19" fmla="*/ 2303 h 2855"/>
              <a:gd name="T20" fmla="*/ 2452 w 2855"/>
              <a:gd name="T21" fmla="*/ 2283 h 2855"/>
              <a:gd name="T22" fmla="*/ 2406 w 2855"/>
              <a:gd name="T23" fmla="*/ 2257 h 2855"/>
              <a:gd name="T24" fmla="*/ 2289 w 2855"/>
              <a:gd name="T25" fmla="*/ 2120 h 2855"/>
              <a:gd name="T26" fmla="*/ 2263 w 2855"/>
              <a:gd name="T27" fmla="*/ 2094 h 2855"/>
              <a:gd name="T28" fmla="*/ 2243 w 2855"/>
              <a:gd name="T29" fmla="*/ 2055 h 2855"/>
              <a:gd name="T30" fmla="*/ 2100 w 2855"/>
              <a:gd name="T31" fmla="*/ 1912 h 2855"/>
              <a:gd name="T32" fmla="*/ 2022 w 2855"/>
              <a:gd name="T33" fmla="*/ 1867 h 2855"/>
              <a:gd name="T34" fmla="*/ 1691 w 2855"/>
              <a:gd name="T35" fmla="*/ 1815 h 2855"/>
              <a:gd name="T36" fmla="*/ 1209 w 2855"/>
              <a:gd name="T37" fmla="*/ 1600 h 2855"/>
              <a:gd name="T38" fmla="*/ 637 w 2855"/>
              <a:gd name="T39" fmla="*/ 1581 h 2855"/>
              <a:gd name="T40" fmla="*/ 572 w 2855"/>
              <a:gd name="T41" fmla="*/ 1555 h 2855"/>
              <a:gd name="T42" fmla="*/ 442 w 2855"/>
              <a:gd name="T43" fmla="*/ 1470 h 2855"/>
              <a:gd name="T44" fmla="*/ 331 w 2855"/>
              <a:gd name="T45" fmla="*/ 1386 h 2855"/>
              <a:gd name="T46" fmla="*/ 273 w 2855"/>
              <a:gd name="T47" fmla="*/ 1295 h 2855"/>
              <a:gd name="T48" fmla="*/ 253 w 2855"/>
              <a:gd name="T49" fmla="*/ 1249 h 2855"/>
              <a:gd name="T50" fmla="*/ 188 w 2855"/>
              <a:gd name="T51" fmla="*/ 1145 h 2855"/>
              <a:gd name="T52" fmla="*/ 162 w 2855"/>
              <a:gd name="T53" fmla="*/ 1054 h 2855"/>
              <a:gd name="T54" fmla="*/ 136 w 2855"/>
              <a:gd name="T55" fmla="*/ 813 h 2855"/>
              <a:gd name="T56" fmla="*/ 97 w 2855"/>
              <a:gd name="T57" fmla="*/ 234 h 2855"/>
              <a:gd name="T58" fmla="*/ 58 w 2855"/>
              <a:gd name="T59" fmla="*/ 124 h 2855"/>
              <a:gd name="T60" fmla="*/ 13 w 2855"/>
              <a:gd name="T61" fmla="*/ 46 h 2855"/>
              <a:gd name="T62" fmla="*/ 6 w 2855"/>
              <a:gd name="T63" fmla="*/ 20 h 2855"/>
              <a:gd name="T64" fmla="*/ 0 w 2855"/>
              <a:gd name="T65" fmla="*/ 0 h 2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55" h="2855">
                <a:moveTo>
                  <a:pt x="2855" y="2855"/>
                </a:moveTo>
                <a:cubicBezTo>
                  <a:pt x="2844" y="2827"/>
                  <a:pt x="2829" y="2802"/>
                  <a:pt x="2816" y="2777"/>
                </a:cubicBezTo>
                <a:cubicBezTo>
                  <a:pt x="2812" y="2770"/>
                  <a:pt x="2813" y="2762"/>
                  <a:pt x="2809" y="2758"/>
                </a:cubicBezTo>
                <a:cubicBezTo>
                  <a:pt x="2804" y="2753"/>
                  <a:pt x="2796" y="2753"/>
                  <a:pt x="2790" y="2751"/>
                </a:cubicBezTo>
                <a:cubicBezTo>
                  <a:pt x="2746" y="2693"/>
                  <a:pt x="2691" y="2654"/>
                  <a:pt x="2647" y="2595"/>
                </a:cubicBezTo>
                <a:cubicBezTo>
                  <a:pt x="2634" y="2577"/>
                  <a:pt x="2621" y="2560"/>
                  <a:pt x="2608" y="2543"/>
                </a:cubicBezTo>
                <a:cubicBezTo>
                  <a:pt x="2601" y="2534"/>
                  <a:pt x="2588" y="2517"/>
                  <a:pt x="2588" y="2517"/>
                </a:cubicBezTo>
                <a:cubicBezTo>
                  <a:pt x="2581" y="2495"/>
                  <a:pt x="2578" y="2466"/>
                  <a:pt x="2569" y="2446"/>
                </a:cubicBezTo>
                <a:cubicBezTo>
                  <a:pt x="2547" y="2401"/>
                  <a:pt x="2509" y="2370"/>
                  <a:pt x="2484" y="2329"/>
                </a:cubicBezTo>
                <a:cubicBezTo>
                  <a:pt x="2468" y="2275"/>
                  <a:pt x="2492" y="2337"/>
                  <a:pt x="2458" y="2303"/>
                </a:cubicBezTo>
                <a:cubicBezTo>
                  <a:pt x="2453" y="2298"/>
                  <a:pt x="2456" y="2287"/>
                  <a:pt x="2452" y="2283"/>
                </a:cubicBezTo>
                <a:cubicBezTo>
                  <a:pt x="2439" y="2270"/>
                  <a:pt x="2420" y="2266"/>
                  <a:pt x="2406" y="2257"/>
                </a:cubicBezTo>
                <a:cubicBezTo>
                  <a:pt x="2385" y="2215"/>
                  <a:pt x="2334" y="2135"/>
                  <a:pt x="2289" y="2120"/>
                </a:cubicBezTo>
                <a:cubicBezTo>
                  <a:pt x="2274" y="2072"/>
                  <a:pt x="2296" y="2126"/>
                  <a:pt x="2263" y="2094"/>
                </a:cubicBezTo>
                <a:cubicBezTo>
                  <a:pt x="2252" y="2083"/>
                  <a:pt x="2250" y="2067"/>
                  <a:pt x="2243" y="2055"/>
                </a:cubicBezTo>
                <a:cubicBezTo>
                  <a:pt x="2227" y="2004"/>
                  <a:pt x="2152" y="1930"/>
                  <a:pt x="2100" y="1912"/>
                </a:cubicBezTo>
                <a:cubicBezTo>
                  <a:pt x="2083" y="1887"/>
                  <a:pt x="2050" y="1875"/>
                  <a:pt x="2022" y="1867"/>
                </a:cubicBezTo>
                <a:cubicBezTo>
                  <a:pt x="1912" y="1791"/>
                  <a:pt x="1846" y="1818"/>
                  <a:pt x="1691" y="1815"/>
                </a:cubicBezTo>
                <a:cubicBezTo>
                  <a:pt x="1522" y="1758"/>
                  <a:pt x="1384" y="1643"/>
                  <a:pt x="1209" y="1600"/>
                </a:cubicBezTo>
                <a:cubicBezTo>
                  <a:pt x="1041" y="1558"/>
                  <a:pt x="816" y="1586"/>
                  <a:pt x="637" y="1581"/>
                </a:cubicBezTo>
                <a:cubicBezTo>
                  <a:pt x="614" y="1572"/>
                  <a:pt x="593" y="1565"/>
                  <a:pt x="572" y="1555"/>
                </a:cubicBezTo>
                <a:cubicBezTo>
                  <a:pt x="541" y="1508"/>
                  <a:pt x="487" y="1495"/>
                  <a:pt x="442" y="1470"/>
                </a:cubicBezTo>
                <a:cubicBezTo>
                  <a:pt x="402" y="1447"/>
                  <a:pt x="366" y="1414"/>
                  <a:pt x="331" y="1386"/>
                </a:cubicBezTo>
                <a:cubicBezTo>
                  <a:pt x="313" y="1350"/>
                  <a:pt x="294" y="1325"/>
                  <a:pt x="273" y="1295"/>
                </a:cubicBezTo>
                <a:cubicBezTo>
                  <a:pt x="241" y="1250"/>
                  <a:pt x="274" y="1287"/>
                  <a:pt x="253" y="1249"/>
                </a:cubicBezTo>
                <a:cubicBezTo>
                  <a:pt x="232" y="1212"/>
                  <a:pt x="211" y="1179"/>
                  <a:pt x="188" y="1145"/>
                </a:cubicBezTo>
                <a:cubicBezTo>
                  <a:pt x="178" y="1114"/>
                  <a:pt x="170" y="1084"/>
                  <a:pt x="162" y="1054"/>
                </a:cubicBezTo>
                <a:cubicBezTo>
                  <a:pt x="155" y="974"/>
                  <a:pt x="150" y="891"/>
                  <a:pt x="136" y="813"/>
                </a:cubicBezTo>
                <a:cubicBezTo>
                  <a:pt x="138" y="655"/>
                  <a:pt x="203" y="397"/>
                  <a:pt x="97" y="234"/>
                </a:cubicBezTo>
                <a:cubicBezTo>
                  <a:pt x="92" y="169"/>
                  <a:pt x="104" y="154"/>
                  <a:pt x="58" y="124"/>
                </a:cubicBezTo>
                <a:cubicBezTo>
                  <a:pt x="49" y="94"/>
                  <a:pt x="34" y="67"/>
                  <a:pt x="13" y="46"/>
                </a:cubicBezTo>
                <a:cubicBezTo>
                  <a:pt x="10" y="37"/>
                  <a:pt x="8" y="28"/>
                  <a:pt x="6" y="20"/>
                </a:cubicBezTo>
                <a:cubicBezTo>
                  <a:pt x="4" y="13"/>
                  <a:pt x="0" y="0"/>
                  <a:pt x="0" y="0"/>
                </a:cubicBezTo>
              </a:path>
            </a:pathLst>
          </a:custGeom>
          <a:noFill/>
          <a:ln w="76200" cap="flat" cmpd="sng">
            <a:solidFill>
              <a:srgbClr val="FF0000"/>
            </a:solidFill>
            <a:prstDash val="solid"/>
            <a:round/>
            <a:headEnd/>
            <a:tailEnd/>
          </a:ln>
          <a:effectLst>
            <a:outerShdw dist="35921" dir="2700000" algn="ctr" rotWithShape="0">
              <a:schemeClr val="bg2">
                <a:alpha val="50000"/>
              </a:schemeClr>
            </a:outerShdw>
          </a:effectLst>
          <a:extLst>
            <a:ext uri="{909E8E84-426E-40dd-AFC4-6F175D3DCCD1}">
              <a14:hiddenFill xmlns="" xmlns:a14="http://schemas.microsoft.com/office/drawing/2010/main">
                <a:solidFill>
                  <a:srgbClr val="663300"/>
                </a:solidFill>
              </a14:hiddenFill>
            </a:ext>
          </a:extLst>
        </p:spPr>
        <p:txBody>
          <a:bodyPr wrap="none" anchor="ctr">
            <a:spAutoFit/>
          </a:bodyPr>
          <a:lstStyle/>
          <a:p>
            <a:pPr eaLnBrk="0" fontAlgn="base" hangingPunct="0">
              <a:spcBef>
                <a:spcPct val="0"/>
              </a:spcBef>
              <a:spcAft>
                <a:spcPct val="0"/>
              </a:spcAft>
            </a:pPr>
            <a:endParaRPr lang="en-US" sz="2400">
              <a:solidFill>
                <a:srgbClr val="FFFFFF"/>
              </a:solidFill>
              <a:latin typeface="Arial" pitchFamily="34" charset="0"/>
            </a:endParaRPr>
          </a:p>
        </p:txBody>
      </p:sp>
      <p:sp>
        <p:nvSpPr>
          <p:cNvPr id="53256" name="Text Box 7"/>
          <p:cNvSpPr txBox="1">
            <a:spLocks noChangeArrowheads="1"/>
          </p:cNvSpPr>
          <p:nvPr/>
        </p:nvSpPr>
        <p:spPr bwMode="auto">
          <a:xfrm>
            <a:off x="1676400" y="533401"/>
            <a:ext cx="2743200" cy="59093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itchFamily="34" charset="0"/>
                <a:ea typeface="ＭＳ Ｐゴシック" pitchFamily="34" charset="-128"/>
              </a:defRPr>
            </a:lvl1pPr>
            <a:lvl2pPr marL="37931725" indent="-37474525">
              <a:defRPr sz="2400">
                <a:solidFill>
                  <a:schemeClr val="tx1"/>
                </a:solidFill>
                <a:latin typeface="Arial" pitchFamily="34" charset="0"/>
                <a:ea typeface="ＭＳ Ｐゴシック" pitchFamily="34" charset="-128"/>
              </a:defRPr>
            </a:lvl2pPr>
            <a:lvl3pPr>
              <a:defRPr sz="2400">
                <a:solidFill>
                  <a:schemeClr val="tx1"/>
                </a:solidFill>
                <a:latin typeface="Arial" pitchFamily="34" charset="0"/>
                <a:ea typeface="ＭＳ Ｐゴシック" pitchFamily="34" charset="-128"/>
              </a:defRPr>
            </a:lvl3pPr>
            <a:lvl4pPr>
              <a:defRPr sz="2400">
                <a:solidFill>
                  <a:schemeClr val="tx1"/>
                </a:solidFill>
                <a:latin typeface="Arial" pitchFamily="34" charset="0"/>
                <a:ea typeface="ＭＳ Ｐゴシック" pitchFamily="34" charset="-128"/>
              </a:defRPr>
            </a:lvl4pPr>
            <a:lvl5pPr>
              <a:defRPr sz="2400">
                <a:solidFill>
                  <a:schemeClr val="tx1"/>
                </a:solidFill>
                <a:latin typeface="Arial" pitchFamily="34" charset="0"/>
                <a:ea typeface="ＭＳ Ｐゴシック" pitchFamily="34" charset="-128"/>
              </a:defRPr>
            </a:lvl5pPr>
            <a:lvl6pPr marL="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9144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1371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18288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0" hangingPunct="0">
              <a:spcBef>
                <a:spcPct val="50000"/>
              </a:spcBef>
            </a:pPr>
            <a:r>
              <a:rPr lang="en-US" altLang="en-US" sz="3600" dirty="0">
                <a:effectLst>
                  <a:outerShdw blurRad="38100" dist="38100" dir="2700000" algn="tl">
                    <a:srgbClr val="000000"/>
                  </a:outerShdw>
                </a:effectLst>
              </a:rPr>
              <a:t>Jerusalem was a Border City.</a:t>
            </a:r>
          </a:p>
          <a:p>
            <a:pPr algn="ctr" eaLnBrk="0" hangingPunct="0">
              <a:spcBef>
                <a:spcPct val="50000"/>
              </a:spcBef>
            </a:pPr>
            <a:r>
              <a:rPr lang="en-US" altLang="en-US" sz="3600" b="1" dirty="0">
                <a:solidFill>
                  <a:srgbClr val="000000"/>
                </a:solidFill>
                <a:latin typeface="Garamond" pitchFamily="18" charset="0"/>
              </a:rPr>
              <a:t>The border between Benjamin and Judah ran just south of the city</a:t>
            </a:r>
          </a:p>
        </p:txBody>
      </p:sp>
    </p:spTree>
    <p:extLst>
      <p:ext uri="{BB962C8B-B14F-4D97-AF65-F5344CB8AC3E}">
        <p14:creationId xmlns:p14="http://schemas.microsoft.com/office/powerpoint/2010/main" val="63826119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3255"/>
                                        </p:tgtEl>
                                        <p:attrNameLst>
                                          <p:attrName>style.visibility</p:attrName>
                                        </p:attrNameLst>
                                      </p:cBhvr>
                                      <p:to>
                                        <p:strVal val="visible"/>
                                      </p:to>
                                    </p:set>
                                    <p:animEffect transition="in" filter="wipe(left)">
                                      <p:cBhvr>
                                        <p:cTn id="7" dur="2000"/>
                                        <p:tgtEl>
                                          <p:spTgt spid="532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4" descr="42 Jer OT"/>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rcRect t="20702"/>
          <a:stretch>
            <a:fillRect/>
          </a:stretch>
        </p:blipFill>
        <p:spPr>
          <a:xfrm>
            <a:off x="4572000" y="0"/>
            <a:ext cx="6103938" cy="6858000"/>
          </a:xfrm>
          <a:noFill/>
          <a:extLst>
            <a:ext uri="{909E8E84-426E-40dd-AFC4-6F175D3DCCD1}">
              <a14:hiddenFill xmlns="" xmlns:a14="http://schemas.microsoft.com/office/drawing/2010/main">
                <a:solidFill>
                  <a:srgbClr val="FFFFFF"/>
                </a:solidFill>
              </a14:hiddenFill>
            </a:ext>
          </a:extLst>
        </p:spPr>
      </p:pic>
      <p:sp>
        <p:nvSpPr>
          <p:cNvPr id="83974" name="Freeform 6"/>
          <p:cNvSpPr>
            <a:spLocks/>
          </p:cNvSpPr>
          <p:nvPr/>
        </p:nvSpPr>
        <p:spPr bwMode="auto">
          <a:xfrm>
            <a:off x="4570414" y="4357837"/>
            <a:ext cx="184731" cy="461665"/>
          </a:xfrm>
          <a:custGeom>
            <a:avLst/>
            <a:gdLst>
              <a:gd name="T0" fmla="*/ 2855 w 2855"/>
              <a:gd name="T1" fmla="*/ 2855 h 2855"/>
              <a:gd name="T2" fmla="*/ 2816 w 2855"/>
              <a:gd name="T3" fmla="*/ 2777 h 2855"/>
              <a:gd name="T4" fmla="*/ 2809 w 2855"/>
              <a:gd name="T5" fmla="*/ 2758 h 2855"/>
              <a:gd name="T6" fmla="*/ 2790 w 2855"/>
              <a:gd name="T7" fmla="*/ 2751 h 2855"/>
              <a:gd name="T8" fmla="*/ 2647 w 2855"/>
              <a:gd name="T9" fmla="*/ 2595 h 2855"/>
              <a:gd name="T10" fmla="*/ 2608 w 2855"/>
              <a:gd name="T11" fmla="*/ 2543 h 2855"/>
              <a:gd name="T12" fmla="*/ 2588 w 2855"/>
              <a:gd name="T13" fmla="*/ 2517 h 2855"/>
              <a:gd name="T14" fmla="*/ 2569 w 2855"/>
              <a:gd name="T15" fmla="*/ 2446 h 2855"/>
              <a:gd name="T16" fmla="*/ 2484 w 2855"/>
              <a:gd name="T17" fmla="*/ 2329 h 2855"/>
              <a:gd name="T18" fmla="*/ 2458 w 2855"/>
              <a:gd name="T19" fmla="*/ 2303 h 2855"/>
              <a:gd name="T20" fmla="*/ 2452 w 2855"/>
              <a:gd name="T21" fmla="*/ 2283 h 2855"/>
              <a:gd name="T22" fmla="*/ 2406 w 2855"/>
              <a:gd name="T23" fmla="*/ 2257 h 2855"/>
              <a:gd name="T24" fmla="*/ 2289 w 2855"/>
              <a:gd name="T25" fmla="*/ 2120 h 2855"/>
              <a:gd name="T26" fmla="*/ 2263 w 2855"/>
              <a:gd name="T27" fmla="*/ 2094 h 2855"/>
              <a:gd name="T28" fmla="*/ 2243 w 2855"/>
              <a:gd name="T29" fmla="*/ 2055 h 2855"/>
              <a:gd name="T30" fmla="*/ 2100 w 2855"/>
              <a:gd name="T31" fmla="*/ 1912 h 2855"/>
              <a:gd name="T32" fmla="*/ 2022 w 2855"/>
              <a:gd name="T33" fmla="*/ 1867 h 2855"/>
              <a:gd name="T34" fmla="*/ 1691 w 2855"/>
              <a:gd name="T35" fmla="*/ 1815 h 2855"/>
              <a:gd name="T36" fmla="*/ 1209 w 2855"/>
              <a:gd name="T37" fmla="*/ 1600 h 2855"/>
              <a:gd name="T38" fmla="*/ 637 w 2855"/>
              <a:gd name="T39" fmla="*/ 1581 h 2855"/>
              <a:gd name="T40" fmla="*/ 572 w 2855"/>
              <a:gd name="T41" fmla="*/ 1555 h 2855"/>
              <a:gd name="T42" fmla="*/ 442 w 2855"/>
              <a:gd name="T43" fmla="*/ 1470 h 2855"/>
              <a:gd name="T44" fmla="*/ 331 w 2855"/>
              <a:gd name="T45" fmla="*/ 1386 h 2855"/>
              <a:gd name="T46" fmla="*/ 273 w 2855"/>
              <a:gd name="T47" fmla="*/ 1295 h 2855"/>
              <a:gd name="T48" fmla="*/ 253 w 2855"/>
              <a:gd name="T49" fmla="*/ 1249 h 2855"/>
              <a:gd name="T50" fmla="*/ 188 w 2855"/>
              <a:gd name="T51" fmla="*/ 1145 h 2855"/>
              <a:gd name="T52" fmla="*/ 162 w 2855"/>
              <a:gd name="T53" fmla="*/ 1054 h 2855"/>
              <a:gd name="T54" fmla="*/ 136 w 2855"/>
              <a:gd name="T55" fmla="*/ 813 h 2855"/>
              <a:gd name="T56" fmla="*/ 97 w 2855"/>
              <a:gd name="T57" fmla="*/ 234 h 2855"/>
              <a:gd name="T58" fmla="*/ 58 w 2855"/>
              <a:gd name="T59" fmla="*/ 124 h 2855"/>
              <a:gd name="T60" fmla="*/ 13 w 2855"/>
              <a:gd name="T61" fmla="*/ 46 h 2855"/>
              <a:gd name="T62" fmla="*/ 6 w 2855"/>
              <a:gd name="T63" fmla="*/ 20 h 2855"/>
              <a:gd name="T64" fmla="*/ 0 w 2855"/>
              <a:gd name="T65" fmla="*/ 0 h 2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55" h="2855">
                <a:moveTo>
                  <a:pt x="2855" y="2855"/>
                </a:moveTo>
                <a:cubicBezTo>
                  <a:pt x="2844" y="2827"/>
                  <a:pt x="2829" y="2802"/>
                  <a:pt x="2816" y="2777"/>
                </a:cubicBezTo>
                <a:cubicBezTo>
                  <a:pt x="2812" y="2770"/>
                  <a:pt x="2813" y="2762"/>
                  <a:pt x="2809" y="2758"/>
                </a:cubicBezTo>
                <a:cubicBezTo>
                  <a:pt x="2804" y="2753"/>
                  <a:pt x="2796" y="2753"/>
                  <a:pt x="2790" y="2751"/>
                </a:cubicBezTo>
                <a:cubicBezTo>
                  <a:pt x="2746" y="2693"/>
                  <a:pt x="2691" y="2654"/>
                  <a:pt x="2647" y="2595"/>
                </a:cubicBezTo>
                <a:cubicBezTo>
                  <a:pt x="2634" y="2577"/>
                  <a:pt x="2621" y="2560"/>
                  <a:pt x="2608" y="2543"/>
                </a:cubicBezTo>
                <a:cubicBezTo>
                  <a:pt x="2601" y="2534"/>
                  <a:pt x="2588" y="2517"/>
                  <a:pt x="2588" y="2517"/>
                </a:cubicBezTo>
                <a:cubicBezTo>
                  <a:pt x="2581" y="2495"/>
                  <a:pt x="2578" y="2466"/>
                  <a:pt x="2569" y="2446"/>
                </a:cubicBezTo>
                <a:cubicBezTo>
                  <a:pt x="2547" y="2401"/>
                  <a:pt x="2509" y="2370"/>
                  <a:pt x="2484" y="2329"/>
                </a:cubicBezTo>
                <a:cubicBezTo>
                  <a:pt x="2468" y="2275"/>
                  <a:pt x="2492" y="2337"/>
                  <a:pt x="2458" y="2303"/>
                </a:cubicBezTo>
                <a:cubicBezTo>
                  <a:pt x="2453" y="2298"/>
                  <a:pt x="2456" y="2287"/>
                  <a:pt x="2452" y="2283"/>
                </a:cubicBezTo>
                <a:cubicBezTo>
                  <a:pt x="2439" y="2270"/>
                  <a:pt x="2420" y="2266"/>
                  <a:pt x="2406" y="2257"/>
                </a:cubicBezTo>
                <a:cubicBezTo>
                  <a:pt x="2385" y="2215"/>
                  <a:pt x="2334" y="2135"/>
                  <a:pt x="2289" y="2120"/>
                </a:cubicBezTo>
                <a:cubicBezTo>
                  <a:pt x="2274" y="2072"/>
                  <a:pt x="2296" y="2126"/>
                  <a:pt x="2263" y="2094"/>
                </a:cubicBezTo>
                <a:cubicBezTo>
                  <a:pt x="2252" y="2083"/>
                  <a:pt x="2250" y="2067"/>
                  <a:pt x="2243" y="2055"/>
                </a:cubicBezTo>
                <a:cubicBezTo>
                  <a:pt x="2227" y="2004"/>
                  <a:pt x="2152" y="1930"/>
                  <a:pt x="2100" y="1912"/>
                </a:cubicBezTo>
                <a:cubicBezTo>
                  <a:pt x="2083" y="1887"/>
                  <a:pt x="2050" y="1875"/>
                  <a:pt x="2022" y="1867"/>
                </a:cubicBezTo>
                <a:cubicBezTo>
                  <a:pt x="1912" y="1791"/>
                  <a:pt x="1846" y="1818"/>
                  <a:pt x="1691" y="1815"/>
                </a:cubicBezTo>
                <a:cubicBezTo>
                  <a:pt x="1522" y="1758"/>
                  <a:pt x="1384" y="1643"/>
                  <a:pt x="1209" y="1600"/>
                </a:cubicBezTo>
                <a:cubicBezTo>
                  <a:pt x="1041" y="1558"/>
                  <a:pt x="816" y="1586"/>
                  <a:pt x="637" y="1581"/>
                </a:cubicBezTo>
                <a:cubicBezTo>
                  <a:pt x="614" y="1572"/>
                  <a:pt x="593" y="1565"/>
                  <a:pt x="572" y="1555"/>
                </a:cubicBezTo>
                <a:cubicBezTo>
                  <a:pt x="541" y="1508"/>
                  <a:pt x="487" y="1495"/>
                  <a:pt x="442" y="1470"/>
                </a:cubicBezTo>
                <a:cubicBezTo>
                  <a:pt x="402" y="1447"/>
                  <a:pt x="366" y="1414"/>
                  <a:pt x="331" y="1386"/>
                </a:cubicBezTo>
                <a:cubicBezTo>
                  <a:pt x="313" y="1350"/>
                  <a:pt x="294" y="1325"/>
                  <a:pt x="273" y="1295"/>
                </a:cubicBezTo>
                <a:cubicBezTo>
                  <a:pt x="241" y="1250"/>
                  <a:pt x="274" y="1287"/>
                  <a:pt x="253" y="1249"/>
                </a:cubicBezTo>
                <a:cubicBezTo>
                  <a:pt x="232" y="1212"/>
                  <a:pt x="211" y="1179"/>
                  <a:pt x="188" y="1145"/>
                </a:cubicBezTo>
                <a:cubicBezTo>
                  <a:pt x="178" y="1114"/>
                  <a:pt x="170" y="1084"/>
                  <a:pt x="162" y="1054"/>
                </a:cubicBezTo>
                <a:cubicBezTo>
                  <a:pt x="155" y="974"/>
                  <a:pt x="150" y="891"/>
                  <a:pt x="136" y="813"/>
                </a:cubicBezTo>
                <a:cubicBezTo>
                  <a:pt x="138" y="655"/>
                  <a:pt x="203" y="397"/>
                  <a:pt x="97" y="234"/>
                </a:cubicBezTo>
                <a:cubicBezTo>
                  <a:pt x="92" y="169"/>
                  <a:pt x="104" y="154"/>
                  <a:pt x="58" y="124"/>
                </a:cubicBezTo>
                <a:cubicBezTo>
                  <a:pt x="49" y="94"/>
                  <a:pt x="34" y="67"/>
                  <a:pt x="13" y="46"/>
                </a:cubicBezTo>
                <a:cubicBezTo>
                  <a:pt x="10" y="37"/>
                  <a:pt x="8" y="28"/>
                  <a:pt x="6" y="20"/>
                </a:cubicBezTo>
                <a:cubicBezTo>
                  <a:pt x="4" y="13"/>
                  <a:pt x="0" y="0"/>
                  <a:pt x="0" y="0"/>
                </a:cubicBezTo>
              </a:path>
            </a:pathLst>
          </a:custGeom>
          <a:noFill/>
          <a:ln w="76200" cap="flat" cmpd="sng">
            <a:solidFill>
              <a:srgbClr val="FF0000"/>
            </a:solidFill>
            <a:prstDash val="solid"/>
            <a:round/>
            <a:headEnd/>
            <a:tailEnd/>
          </a:ln>
          <a:effectLst>
            <a:outerShdw dist="35921" dir="2700000" algn="ctr" rotWithShape="0">
              <a:schemeClr val="bg2">
                <a:alpha val="50000"/>
              </a:schemeClr>
            </a:outerShdw>
          </a:effectLst>
          <a:extLst>
            <a:ext uri="{909E8E84-426E-40dd-AFC4-6F175D3DCCD1}">
              <a14:hiddenFill xmlns="" xmlns:a14="http://schemas.microsoft.com/office/drawing/2010/main">
                <a:solidFill>
                  <a:srgbClr val="663300"/>
                </a:solidFill>
              </a14:hiddenFill>
            </a:ext>
          </a:extLst>
        </p:spPr>
        <p:txBody>
          <a:bodyPr wrap="none" anchor="ctr">
            <a:spAutoFit/>
          </a:bodyPr>
          <a:lstStyle/>
          <a:p>
            <a:pPr eaLnBrk="0" fontAlgn="base" hangingPunct="0">
              <a:spcBef>
                <a:spcPct val="0"/>
              </a:spcBef>
              <a:spcAft>
                <a:spcPct val="0"/>
              </a:spcAft>
            </a:pPr>
            <a:endParaRPr lang="en-US" sz="2400">
              <a:solidFill>
                <a:srgbClr val="FFFFFF"/>
              </a:solidFill>
              <a:latin typeface="Arial" pitchFamily="34" charset="0"/>
            </a:endParaRPr>
          </a:p>
        </p:txBody>
      </p:sp>
      <p:sp>
        <p:nvSpPr>
          <p:cNvPr id="2" name="Rectangle 1"/>
          <p:cNvSpPr/>
          <p:nvPr/>
        </p:nvSpPr>
        <p:spPr>
          <a:xfrm>
            <a:off x="1524000" y="381001"/>
            <a:ext cx="3048000" cy="6124753"/>
          </a:xfrm>
          <a:prstGeom prst="rect">
            <a:avLst/>
          </a:prstGeom>
        </p:spPr>
        <p:txBody>
          <a:bodyPr wrap="square">
            <a:spAutoFit/>
          </a:bodyPr>
          <a:lstStyle/>
          <a:p>
            <a:pPr lvl="0" algn="ctr"/>
            <a:r>
              <a:rPr lang="en-US" altLang="en-US" sz="3400" kern="0" dirty="0">
                <a:solidFill>
                  <a:srgbClr val="284C6A">
                    <a:lumMod val="75000"/>
                  </a:srgbClr>
                </a:solidFill>
                <a:effectLst>
                  <a:outerShdw blurRad="38100" dist="38100" dir="2700000" algn="tl">
                    <a:srgbClr val="000000"/>
                  </a:outerShdw>
                </a:effectLst>
                <a:latin typeface="Trebuchet MS"/>
                <a:ea typeface="+mj-ea"/>
                <a:cs typeface="+mj-cs"/>
              </a:rPr>
              <a:t>Nehemiah 7:4 </a:t>
            </a:r>
          </a:p>
          <a:p>
            <a:pPr lvl="0" algn="ctr"/>
            <a:endParaRPr lang="en-US" sz="3400" kern="0" dirty="0">
              <a:solidFill>
                <a:srgbClr val="284C6A">
                  <a:lumMod val="75000"/>
                </a:srgbClr>
              </a:solidFill>
              <a:effectLst>
                <a:outerShdw blurRad="38100" dist="38100" dir="2700000" algn="tl">
                  <a:srgbClr val="000000"/>
                </a:outerShdw>
              </a:effectLst>
              <a:latin typeface="Trebuchet MS"/>
              <a:ea typeface="+mj-ea"/>
              <a:cs typeface="+mj-cs"/>
            </a:endParaRPr>
          </a:p>
          <a:p>
            <a:pPr lvl="0" algn="ctr"/>
            <a:r>
              <a:rPr lang="en-US" sz="3400" dirty="0">
                <a:solidFill>
                  <a:srgbClr val="000000"/>
                </a:solidFill>
              </a:rPr>
              <a:t>At that time the city was large and spacious, but the population was small, and none of the houses had been rebuilt.</a:t>
            </a:r>
          </a:p>
          <a:p>
            <a:endParaRPr lang="en-US" dirty="0"/>
          </a:p>
        </p:txBody>
      </p:sp>
    </p:spTree>
    <p:extLst>
      <p:ext uri="{BB962C8B-B14F-4D97-AF65-F5344CB8AC3E}">
        <p14:creationId xmlns:p14="http://schemas.microsoft.com/office/powerpoint/2010/main" val="399627440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286000" y="838201"/>
            <a:ext cx="8534400" cy="5447645"/>
          </a:xfrm>
          <a:prstGeom prst="rect">
            <a:avLst/>
          </a:prstGeom>
        </p:spPr>
        <p:txBody>
          <a:bodyPr wrap="square">
            <a:spAutoFit/>
          </a:bodyPr>
          <a:lstStyle/>
          <a:p>
            <a:pPr algn="ctr"/>
            <a:r>
              <a:rPr lang="en-US" sz="4800" b="1" dirty="0">
                <a:solidFill>
                  <a:srgbClr val="000000"/>
                </a:solidFill>
                <a:effectLst>
                  <a:outerShdw blurRad="38100" dist="38100" dir="2700000" algn="tl">
                    <a:srgbClr val="000000">
                      <a:alpha val="43137"/>
                    </a:srgbClr>
                  </a:outerShdw>
                </a:effectLst>
                <a:latin typeface="Garamond"/>
                <a:ea typeface="ＭＳ Ｐゴシック"/>
              </a:rPr>
              <a:t>Three groups of people</a:t>
            </a:r>
          </a:p>
          <a:p>
            <a:pPr algn="ctr"/>
            <a:r>
              <a:rPr lang="en-US" sz="4800" b="1" dirty="0">
                <a:solidFill>
                  <a:srgbClr val="000000"/>
                </a:solidFill>
                <a:effectLst>
                  <a:outerShdw blurRad="38100" dist="38100" dir="2700000" algn="tl">
                    <a:srgbClr val="000000">
                      <a:alpha val="43137"/>
                    </a:srgbClr>
                  </a:outerShdw>
                </a:effectLst>
                <a:latin typeface="Garamond"/>
                <a:ea typeface="ＭＳ Ｐゴシック"/>
              </a:rPr>
              <a:t>moved to the big city:</a:t>
            </a:r>
          </a:p>
          <a:p>
            <a:endParaRPr lang="en-US" sz="3600" dirty="0">
              <a:solidFill>
                <a:srgbClr val="FFFFFF"/>
              </a:solidFill>
              <a:latin typeface="Garamond"/>
              <a:ea typeface="ＭＳ Ｐゴシック"/>
            </a:endParaRPr>
          </a:p>
          <a:p>
            <a:r>
              <a:rPr lang="en-US" sz="3600" b="1" dirty="0">
                <a:effectLst>
                  <a:outerShdw blurRad="38100" dist="38100" dir="2700000" algn="tl">
                    <a:srgbClr val="000000">
                      <a:alpha val="43137"/>
                    </a:srgbClr>
                  </a:outerShdw>
                </a:effectLst>
                <a:latin typeface="Garamond"/>
                <a:ea typeface="ＭＳ Ｐゴシック"/>
              </a:rPr>
              <a:t>1) The leaders of the people. </a:t>
            </a:r>
          </a:p>
          <a:p>
            <a:endParaRPr lang="en-US" sz="3600" b="1" dirty="0">
              <a:effectLst>
                <a:outerShdw blurRad="38100" dist="38100" dir="2700000" algn="tl">
                  <a:srgbClr val="000000">
                    <a:alpha val="43137"/>
                  </a:srgbClr>
                </a:outerShdw>
              </a:effectLst>
              <a:latin typeface="Garamond"/>
              <a:ea typeface="ＭＳ Ｐゴシック"/>
            </a:endParaRPr>
          </a:p>
          <a:p>
            <a:r>
              <a:rPr lang="en-US" sz="3600" b="1" dirty="0">
                <a:effectLst>
                  <a:outerShdw blurRad="38100" dist="38100" dir="2700000" algn="tl">
                    <a:srgbClr val="000000">
                      <a:alpha val="43137"/>
                    </a:srgbClr>
                  </a:outerShdw>
                </a:effectLst>
                <a:latin typeface="Garamond"/>
                <a:ea typeface="ＭＳ Ｐゴシック"/>
              </a:rPr>
              <a:t>2) Half the people were drafted.</a:t>
            </a:r>
          </a:p>
          <a:p>
            <a:r>
              <a:rPr lang="en-US" sz="3600" b="1" dirty="0">
                <a:effectLst>
                  <a:outerShdw blurRad="38100" dist="38100" dir="2700000" algn="tl">
                    <a:srgbClr val="000000">
                      <a:alpha val="43137"/>
                    </a:srgbClr>
                  </a:outerShdw>
                </a:effectLst>
                <a:latin typeface="Garamond"/>
                <a:ea typeface="ＭＳ Ｐゴシック"/>
              </a:rPr>
              <a:t>				</a:t>
            </a:r>
          </a:p>
          <a:p>
            <a:r>
              <a:rPr lang="en-US" sz="3600" b="1" dirty="0">
                <a:effectLst>
                  <a:outerShdw blurRad="38100" dist="38100" dir="2700000" algn="tl">
                    <a:srgbClr val="000000">
                      <a:alpha val="43137"/>
                    </a:srgbClr>
                  </a:outerShdw>
                </a:effectLst>
                <a:latin typeface="Garamond"/>
                <a:ea typeface="ＭＳ Ｐゴシック"/>
              </a:rPr>
              <a:t>3) Others volunteered out of patriotic motives. </a:t>
            </a:r>
          </a:p>
        </p:txBody>
      </p:sp>
    </p:spTree>
    <p:extLst>
      <p:ext uri="{BB962C8B-B14F-4D97-AF65-F5344CB8AC3E}">
        <p14:creationId xmlns:p14="http://schemas.microsoft.com/office/powerpoint/2010/main" val="257435688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2"/>
          <p:cNvSpPr>
            <a:spLocks noGrp="1" noChangeArrowheads="1"/>
          </p:cNvSpPr>
          <p:nvPr>
            <p:ph type="title" idx="4294967295"/>
          </p:nvPr>
        </p:nvSpPr>
        <p:spPr>
          <a:xfrm>
            <a:off x="2819401" y="3505200"/>
            <a:ext cx="7145337" cy="838200"/>
          </a:xfrm>
        </p:spPr>
        <p:txBody>
          <a:bodyPr/>
          <a:lstStyle/>
          <a:p>
            <a:pPr algn="l"/>
            <a:r>
              <a:rPr lang="en-US" sz="3600" b="1" dirty="0">
                <a:solidFill>
                  <a:srgbClr val="000000"/>
                </a:solidFill>
              </a:rPr>
              <a:t>I. 	A Revived People will Honor Fellow Partners with Open Recognition (11:1-12:26)</a:t>
            </a:r>
            <a:br>
              <a:rPr lang="en-US" sz="3600" b="1" dirty="0">
                <a:solidFill>
                  <a:srgbClr val="000000"/>
                </a:solidFill>
              </a:rPr>
            </a:br>
            <a:r>
              <a:rPr lang="en-US" sz="3600" b="1" dirty="0">
                <a:solidFill>
                  <a:srgbClr val="000000"/>
                </a:solidFill>
              </a:rPr>
              <a:t> </a:t>
            </a:r>
            <a:br>
              <a:rPr lang="en-US" sz="3600" b="1" dirty="0">
                <a:solidFill>
                  <a:srgbClr val="000000"/>
                </a:solidFill>
              </a:rPr>
            </a:br>
            <a:r>
              <a:rPr lang="en-US" sz="3600" b="1" dirty="0">
                <a:solidFill>
                  <a:srgbClr val="000000"/>
                </a:solidFill>
              </a:rPr>
              <a:t>	A.  They Honored the People Moving to Jerusalem (11:1-24)</a:t>
            </a:r>
            <a:br>
              <a:rPr lang="en-US" sz="3600" b="1" dirty="0">
                <a:solidFill>
                  <a:srgbClr val="000000"/>
                </a:solidFill>
              </a:rPr>
            </a:br>
            <a:r>
              <a:rPr lang="en-US" sz="3600" b="1" dirty="0">
                <a:solidFill>
                  <a:srgbClr val="000000"/>
                </a:solidFill>
              </a:rPr>
              <a:t> </a:t>
            </a:r>
            <a:br>
              <a:rPr lang="en-US" sz="3600" b="1" dirty="0">
                <a:solidFill>
                  <a:srgbClr val="000000"/>
                </a:solidFill>
              </a:rPr>
            </a:br>
            <a:r>
              <a:rPr lang="en-US" sz="3600" b="1" dirty="0">
                <a:solidFill>
                  <a:srgbClr val="000000"/>
                </a:solidFill>
              </a:rPr>
              <a:t>	B. They Honored the People Dwelling Outside of Jerusalem (11:25-36) </a:t>
            </a:r>
            <a:br>
              <a:rPr lang="en-US" sz="2800" b="1" dirty="0">
                <a:solidFill>
                  <a:srgbClr val="000000"/>
                </a:solidFill>
              </a:rPr>
            </a:br>
            <a:r>
              <a:rPr lang="en-US" sz="2800" dirty="0">
                <a:solidFill>
                  <a:srgbClr val="000000"/>
                </a:solidFill>
              </a:rPr>
              <a:t> </a:t>
            </a:r>
            <a:br>
              <a:rPr lang="en-US" sz="2800" dirty="0">
                <a:solidFill>
                  <a:srgbClr val="000000"/>
                </a:solidFill>
              </a:rPr>
            </a:br>
            <a:endParaRPr lang="en-US" sz="2800" dirty="0">
              <a:solidFill>
                <a:srgbClr val="000000"/>
              </a:solidFill>
            </a:endParaRPr>
          </a:p>
        </p:txBody>
      </p:sp>
      <p:sp>
        <p:nvSpPr>
          <p:cNvPr id="2" name="Oval 1"/>
          <p:cNvSpPr/>
          <p:nvPr/>
        </p:nvSpPr>
        <p:spPr>
          <a:xfrm>
            <a:off x="1752600" y="4419600"/>
            <a:ext cx="8610600" cy="2415120"/>
          </a:xfrm>
          <a:prstGeom prst="ellipse">
            <a:avLst/>
          </a:prstGeom>
          <a:noFill/>
          <a:ln w="190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988338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3578" y="-2170932"/>
            <a:ext cx="5444423" cy="701040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0483" name="Rectangle 3"/>
          <p:cNvSpPr>
            <a:spLocks noGrp="1" noChangeArrowheads="1"/>
          </p:cNvSpPr>
          <p:nvPr>
            <p:ph type="title" idx="4294967295"/>
          </p:nvPr>
        </p:nvSpPr>
        <p:spPr>
          <a:xfrm>
            <a:off x="1558372" y="0"/>
            <a:ext cx="6303610" cy="1066800"/>
          </a:xfrm>
          <a:solidFill>
            <a:srgbClr val="000000"/>
          </a:solidFill>
        </p:spPr>
        <p:txBody>
          <a:bodyPr/>
          <a:lstStyle/>
          <a:p>
            <a:pPr algn="ctr"/>
            <a:r>
              <a:rPr lang="en-US" altLang="en-US" sz="3200" dirty="0">
                <a:solidFill>
                  <a:srgbClr val="FFFFFF"/>
                </a:solidFill>
                <a:latin typeface="Arial" pitchFamily="34" charset="0"/>
              </a:rPr>
              <a:t>God calls some of us to go serve somewhere else (11:1-24).</a:t>
            </a:r>
            <a:endParaRPr lang="en-US" altLang="en-US" sz="3600" dirty="0">
              <a:solidFill>
                <a:srgbClr val="FFFFFF"/>
              </a:solidFill>
              <a:latin typeface="Arial" pitchFamily="34" charset="0"/>
            </a:endParaRPr>
          </a:p>
        </p:txBody>
      </p:sp>
      <p:sp>
        <p:nvSpPr>
          <p:cNvPr id="20484" name="Text Box 4"/>
          <p:cNvSpPr txBox="1">
            <a:spLocks noChangeArrowheads="1"/>
          </p:cNvSpPr>
          <p:nvPr/>
        </p:nvSpPr>
        <p:spPr bwMode="auto">
          <a:xfrm>
            <a:off x="1556747" y="1421526"/>
            <a:ext cx="3666830" cy="1200329"/>
          </a:xfrm>
          <a:prstGeom prst="rect">
            <a:avLst/>
          </a:prstGeom>
          <a:solidFill>
            <a:srgbClr val="000000"/>
          </a:solidFill>
          <a:ln>
            <a:noFill/>
          </a:ln>
          <a:extLst>
            <a:ext uri="{91240B29-F687-4f45-9708-019B960494DF}">
              <a14:hiddenLine xmlns="" xmlns:a14="http://schemas.microsoft.com/office/drawing/2010/main" w="9525">
                <a:solidFill>
                  <a:schemeClr val="tx1"/>
                </a:solidFill>
                <a:miter lim="800000"/>
                <a:headEnd/>
                <a:tailEnd/>
              </a14:hiddenLine>
            </a:ext>
          </a:extLst>
        </p:spPr>
        <p:txBody>
          <a:bodyPr wrap="square">
            <a:spAutoFit/>
          </a:bodyPr>
          <a:lstStyle/>
          <a:p>
            <a:pPr algn="ctr" eaLnBrk="0" fontAlgn="base" hangingPunct="0">
              <a:spcBef>
                <a:spcPct val="0"/>
              </a:spcBef>
              <a:spcAft>
                <a:spcPct val="0"/>
              </a:spcAft>
            </a:pPr>
            <a:r>
              <a:rPr lang="en-US" altLang="en-US" sz="2400" dirty="0">
                <a:solidFill>
                  <a:srgbClr val="FFFFFF"/>
                </a:solidFill>
                <a:latin typeface="Arial" pitchFamily="34" charset="0"/>
                <a:ea typeface="ＭＳ Ｐゴシック" pitchFamily="34" charset="-128"/>
              </a:rPr>
              <a:t>“The leaders of the people were living in Jerusalem, the holy city.” </a:t>
            </a:r>
          </a:p>
        </p:txBody>
      </p:sp>
      <p:sp>
        <p:nvSpPr>
          <p:cNvPr id="20485" name="Text Box 5"/>
          <p:cNvSpPr txBox="1">
            <a:spLocks noChangeArrowheads="1"/>
          </p:cNvSpPr>
          <p:nvPr/>
        </p:nvSpPr>
        <p:spPr bwMode="auto">
          <a:xfrm>
            <a:off x="1541003" y="4839470"/>
            <a:ext cx="9144000" cy="830997"/>
          </a:xfrm>
          <a:prstGeom prst="rect">
            <a:avLst/>
          </a:prstGeom>
          <a:solidFill>
            <a:srgbClr val="000000"/>
          </a:solidFill>
          <a:ln>
            <a:noFill/>
          </a:ln>
          <a:extLst>
            <a:ext uri="{91240B29-F687-4f45-9708-019B960494DF}">
              <a14:hiddenLine xmlns="" xmlns:a14="http://schemas.microsoft.com/office/drawing/2010/main" w="9525">
                <a:solidFill>
                  <a:schemeClr val="tx1"/>
                </a:solidFill>
                <a:miter lim="800000"/>
                <a:headEnd/>
                <a:tailEnd/>
              </a14:hiddenLine>
            </a:ext>
          </a:extLst>
        </p:spPr>
        <p:txBody>
          <a:bodyPr wrap="square">
            <a:spAutoFit/>
          </a:bodyPr>
          <a:lstStyle/>
          <a:p>
            <a:pPr eaLnBrk="0" fontAlgn="base" hangingPunct="0">
              <a:spcBef>
                <a:spcPct val="0"/>
              </a:spcBef>
              <a:spcAft>
                <a:spcPct val="0"/>
              </a:spcAft>
            </a:pPr>
            <a:r>
              <a:rPr lang="en-US" altLang="en-US" sz="2400" dirty="0">
                <a:solidFill>
                  <a:srgbClr val="FFFFFF"/>
                </a:solidFill>
                <a:latin typeface="Arial" pitchFamily="34" charset="0"/>
                <a:ea typeface="ＭＳ Ｐゴシック" pitchFamily="34" charset="-128"/>
              </a:rPr>
              <a:t>“A tenth of the people from the other towns of Judah and Benjamin were chosen by sacred lots to live there, too”</a:t>
            </a:r>
          </a:p>
        </p:txBody>
      </p:sp>
      <p:sp>
        <p:nvSpPr>
          <p:cNvPr id="20486" name="Text Box 6"/>
          <p:cNvSpPr txBox="1">
            <a:spLocks noChangeArrowheads="1"/>
          </p:cNvSpPr>
          <p:nvPr/>
        </p:nvSpPr>
        <p:spPr bwMode="auto">
          <a:xfrm>
            <a:off x="1524000" y="6019800"/>
            <a:ext cx="9144000" cy="457200"/>
          </a:xfrm>
          <a:prstGeom prst="rect">
            <a:avLst/>
          </a:prstGeom>
          <a:solidFill>
            <a:srgbClr val="000000"/>
          </a:solidFill>
          <a:ln>
            <a:noFill/>
          </a:ln>
          <a:extLst>
            <a:ext uri="{91240B29-F687-4f45-9708-019B960494DF}">
              <a14:hiddenLine xmlns="" xmlns:a14="http://schemas.microsoft.com/office/drawing/2010/main" w="9525">
                <a:solidFill>
                  <a:schemeClr val="tx1"/>
                </a:solidFill>
                <a:miter lim="800000"/>
                <a:headEnd/>
                <a:tailEnd/>
              </a14:hiddenLine>
            </a:ext>
          </a:extLst>
        </p:spPr>
        <p:txBody>
          <a:bodyPr wrap="square">
            <a:spAutoFit/>
          </a:bodyPr>
          <a:lstStyle/>
          <a:p>
            <a:pPr algn="r" eaLnBrk="0" fontAlgn="base" hangingPunct="0">
              <a:spcBef>
                <a:spcPct val="0"/>
              </a:spcBef>
              <a:spcAft>
                <a:spcPct val="0"/>
              </a:spcAft>
            </a:pPr>
            <a:r>
              <a:rPr lang="en-US" altLang="en-US" sz="2400" dirty="0">
                <a:solidFill>
                  <a:srgbClr val="FFFFFF"/>
                </a:solidFill>
                <a:latin typeface="Arial" pitchFamily="34" charset="0"/>
                <a:ea typeface="ＭＳ Ｐゴシック" pitchFamily="34" charset="-128"/>
              </a:rPr>
              <a:t>“while the rest stayed where they were” (11:1 </a:t>
            </a:r>
            <a:r>
              <a:rPr lang="en-US" altLang="en-US" dirty="0">
                <a:solidFill>
                  <a:srgbClr val="FFFFFF"/>
                </a:solidFill>
                <a:latin typeface="Arial" pitchFamily="34" charset="0"/>
                <a:ea typeface="ＭＳ Ｐゴシック" pitchFamily="34" charset="-128"/>
              </a:rPr>
              <a:t>NLT</a:t>
            </a:r>
            <a:r>
              <a:rPr lang="en-US" altLang="en-US" sz="2400" dirty="0">
                <a:solidFill>
                  <a:srgbClr val="FFFFFF"/>
                </a:solidFill>
                <a:latin typeface="Arial" pitchFamily="34" charset="0"/>
                <a:ea typeface="ＭＳ Ｐゴシック" pitchFamily="34" charset="-128"/>
              </a:rPr>
              <a:t>).</a:t>
            </a:r>
          </a:p>
        </p:txBody>
      </p:sp>
      <p:sp>
        <p:nvSpPr>
          <p:cNvPr id="20487" name="AutoShape 7"/>
          <p:cNvSpPr>
            <a:spLocks noChangeArrowheads="1"/>
          </p:cNvSpPr>
          <p:nvPr/>
        </p:nvSpPr>
        <p:spPr bwMode="auto">
          <a:xfrm rot="-1312103">
            <a:off x="7189213" y="2570999"/>
            <a:ext cx="609600" cy="2286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C000"/>
          </a:solidFill>
          <a:ln w="9525">
            <a:solidFill>
              <a:schemeClr val="tx1"/>
            </a:solidFill>
            <a:miter lim="800000"/>
            <a:headEnd/>
            <a:tailEnd/>
          </a:ln>
        </p:spPr>
        <p:txBody>
          <a:bodyPr wrap="none" anchor="ctr"/>
          <a:lstStyle/>
          <a:p>
            <a:pPr eaLnBrk="0" fontAlgn="base" hangingPunct="0">
              <a:spcBef>
                <a:spcPct val="0"/>
              </a:spcBef>
              <a:spcAft>
                <a:spcPct val="0"/>
              </a:spcAft>
            </a:pPr>
            <a:endParaRPr lang="en-US" sz="2400">
              <a:solidFill>
                <a:srgbClr val="333333"/>
              </a:solidFill>
              <a:latin typeface="Arial" pitchFamily="34" charset="0"/>
              <a:ea typeface="ＭＳ Ｐゴシック" pitchFamily="34" charset="-128"/>
            </a:endParaRPr>
          </a:p>
        </p:txBody>
      </p:sp>
      <p:sp>
        <p:nvSpPr>
          <p:cNvPr id="20488" name="AutoShape 8"/>
          <p:cNvSpPr>
            <a:spLocks noChangeArrowheads="1"/>
          </p:cNvSpPr>
          <p:nvPr/>
        </p:nvSpPr>
        <p:spPr bwMode="auto">
          <a:xfrm rot="-2617517">
            <a:off x="6781800" y="2957513"/>
            <a:ext cx="1143000" cy="252412"/>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C000"/>
          </a:solidFill>
          <a:ln w="9525">
            <a:solidFill>
              <a:schemeClr val="tx1"/>
            </a:solidFill>
            <a:miter lim="800000"/>
            <a:headEnd/>
            <a:tailEnd/>
          </a:ln>
        </p:spPr>
        <p:txBody>
          <a:bodyPr wrap="none" anchor="ctr"/>
          <a:lstStyle/>
          <a:p>
            <a:pPr algn="ctr" eaLnBrk="0" fontAlgn="base" hangingPunct="0">
              <a:spcBef>
                <a:spcPct val="0"/>
              </a:spcBef>
              <a:spcAft>
                <a:spcPct val="0"/>
              </a:spcAft>
            </a:pPr>
            <a:endParaRPr lang="en-US" altLang="en-US" sz="2400">
              <a:solidFill>
                <a:srgbClr val="333333"/>
              </a:solidFill>
              <a:latin typeface="Arial" pitchFamily="34" charset="0"/>
              <a:ea typeface="ＭＳ Ｐゴシック" pitchFamily="34" charset="-128"/>
            </a:endParaRPr>
          </a:p>
        </p:txBody>
      </p:sp>
      <p:sp>
        <p:nvSpPr>
          <p:cNvPr id="20489" name="AutoShape 9"/>
          <p:cNvSpPr>
            <a:spLocks noChangeArrowheads="1"/>
          </p:cNvSpPr>
          <p:nvPr/>
        </p:nvSpPr>
        <p:spPr bwMode="auto">
          <a:xfrm rot="7978829">
            <a:off x="7848600" y="2103419"/>
            <a:ext cx="609600" cy="2286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C000"/>
          </a:solidFill>
          <a:ln w="9525">
            <a:solidFill>
              <a:schemeClr val="tx1"/>
            </a:solidFill>
            <a:miter lim="800000"/>
            <a:headEnd/>
            <a:tailEnd/>
          </a:ln>
        </p:spPr>
        <p:txBody>
          <a:bodyPr wrap="none" anchor="ctr"/>
          <a:lstStyle/>
          <a:p>
            <a:pPr eaLnBrk="0" fontAlgn="base" hangingPunct="0">
              <a:spcBef>
                <a:spcPct val="0"/>
              </a:spcBef>
              <a:spcAft>
                <a:spcPct val="0"/>
              </a:spcAft>
            </a:pPr>
            <a:endParaRPr lang="en-US" sz="2400">
              <a:solidFill>
                <a:srgbClr val="333333"/>
              </a:solidFill>
              <a:latin typeface="Arial" pitchFamily="34" charset="0"/>
              <a:ea typeface="ＭＳ Ｐゴシック" pitchFamily="34" charset="-128"/>
            </a:endParaRPr>
          </a:p>
        </p:txBody>
      </p:sp>
      <p:sp>
        <p:nvSpPr>
          <p:cNvPr id="20490" name="AutoShape 10"/>
          <p:cNvSpPr>
            <a:spLocks noChangeArrowheads="1"/>
          </p:cNvSpPr>
          <p:nvPr/>
        </p:nvSpPr>
        <p:spPr bwMode="auto">
          <a:xfrm rot="-10150013">
            <a:off x="8305800" y="2514601"/>
            <a:ext cx="1143000" cy="252413"/>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C000"/>
          </a:solidFill>
          <a:ln w="9525">
            <a:solidFill>
              <a:schemeClr val="tx1"/>
            </a:solidFill>
            <a:miter lim="800000"/>
            <a:headEnd/>
            <a:tailEnd/>
          </a:ln>
        </p:spPr>
        <p:txBody>
          <a:bodyPr rot="10800000" wrap="none" anchor="ctr"/>
          <a:lstStyle/>
          <a:p>
            <a:pPr algn="ctr" eaLnBrk="0" fontAlgn="base" hangingPunct="0">
              <a:spcBef>
                <a:spcPct val="0"/>
              </a:spcBef>
              <a:spcAft>
                <a:spcPct val="0"/>
              </a:spcAft>
            </a:pPr>
            <a:endParaRPr lang="en-US" altLang="en-US" sz="2400">
              <a:solidFill>
                <a:srgbClr val="333333"/>
              </a:solidFill>
              <a:latin typeface="Arial" pitchFamily="34" charset="0"/>
              <a:ea typeface="ＭＳ Ｐゴシック" pitchFamily="34" charset="-128"/>
            </a:endParaRPr>
          </a:p>
        </p:txBody>
      </p:sp>
      <p:sp>
        <p:nvSpPr>
          <p:cNvPr id="20491" name="AutoShape 11"/>
          <p:cNvSpPr>
            <a:spLocks noChangeArrowheads="1"/>
          </p:cNvSpPr>
          <p:nvPr/>
        </p:nvSpPr>
        <p:spPr bwMode="auto">
          <a:xfrm rot="-9761506">
            <a:off x="7848600" y="2590800"/>
            <a:ext cx="609600" cy="2286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C000"/>
          </a:solidFill>
          <a:ln w="9525">
            <a:solidFill>
              <a:schemeClr val="tx1"/>
            </a:solidFill>
            <a:miter lim="800000"/>
            <a:headEnd/>
            <a:tailEnd/>
          </a:ln>
        </p:spPr>
        <p:txBody>
          <a:bodyPr wrap="none" anchor="ctr"/>
          <a:lstStyle/>
          <a:p>
            <a:pPr eaLnBrk="0" fontAlgn="base" hangingPunct="0">
              <a:spcBef>
                <a:spcPct val="0"/>
              </a:spcBef>
              <a:spcAft>
                <a:spcPct val="0"/>
              </a:spcAft>
            </a:pPr>
            <a:endParaRPr lang="en-US" sz="2400">
              <a:solidFill>
                <a:srgbClr val="333333"/>
              </a:solidFill>
              <a:latin typeface="Arial" pitchFamily="34" charset="0"/>
              <a:ea typeface="ＭＳ Ｐゴシック" pitchFamily="34" charset="-128"/>
            </a:endParaRPr>
          </a:p>
        </p:txBody>
      </p:sp>
      <p:sp>
        <p:nvSpPr>
          <p:cNvPr id="20497" name="AutoShape 17"/>
          <p:cNvSpPr>
            <a:spLocks noChangeArrowheads="1"/>
          </p:cNvSpPr>
          <p:nvPr/>
        </p:nvSpPr>
        <p:spPr bwMode="auto">
          <a:xfrm rot="-364399">
            <a:off x="3048000" y="2749550"/>
            <a:ext cx="4572000" cy="22225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C000"/>
          </a:solidFill>
          <a:ln w="9525">
            <a:solidFill>
              <a:schemeClr val="tx1"/>
            </a:solidFill>
            <a:miter lim="800000"/>
            <a:headEnd/>
            <a:tailEnd/>
          </a:ln>
        </p:spPr>
        <p:txBody>
          <a:bodyPr wrap="none" anchor="ctr"/>
          <a:lstStyle/>
          <a:p>
            <a:pPr eaLnBrk="0" fontAlgn="base" hangingPunct="0">
              <a:spcBef>
                <a:spcPct val="0"/>
              </a:spcBef>
              <a:spcAft>
                <a:spcPct val="0"/>
              </a:spcAft>
            </a:pPr>
            <a:endParaRPr lang="en-US" sz="2400">
              <a:solidFill>
                <a:srgbClr val="333333"/>
              </a:solidFill>
              <a:latin typeface="Arial" pitchFamily="34" charset="0"/>
              <a:ea typeface="ＭＳ Ｐゴシック" pitchFamily="34" charset="-128"/>
            </a:endParaRPr>
          </a:p>
        </p:txBody>
      </p:sp>
      <p:sp>
        <p:nvSpPr>
          <p:cNvPr id="20498" name="AutoShape 18"/>
          <p:cNvSpPr>
            <a:spLocks noChangeArrowheads="1"/>
          </p:cNvSpPr>
          <p:nvPr/>
        </p:nvSpPr>
        <p:spPr bwMode="auto">
          <a:xfrm rot="-1296725">
            <a:off x="3048000" y="3352800"/>
            <a:ext cx="4572000" cy="22225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C000"/>
          </a:solidFill>
          <a:ln w="9525">
            <a:solidFill>
              <a:schemeClr val="tx1"/>
            </a:solidFill>
            <a:miter lim="800000"/>
            <a:headEnd/>
            <a:tailEnd/>
          </a:ln>
        </p:spPr>
        <p:txBody>
          <a:bodyPr wrap="none" anchor="ctr"/>
          <a:lstStyle/>
          <a:p>
            <a:pPr eaLnBrk="0" fontAlgn="base" hangingPunct="0">
              <a:spcBef>
                <a:spcPct val="0"/>
              </a:spcBef>
              <a:spcAft>
                <a:spcPct val="0"/>
              </a:spcAft>
            </a:pPr>
            <a:endParaRPr lang="en-US" sz="2400">
              <a:solidFill>
                <a:srgbClr val="333333"/>
              </a:solidFill>
              <a:latin typeface="Arial" pitchFamily="34" charset="0"/>
              <a:ea typeface="ＭＳ Ｐゴシック" pitchFamily="34" charset="-128"/>
            </a:endParaRPr>
          </a:p>
        </p:txBody>
      </p:sp>
    </p:spTree>
    <p:extLst>
      <p:ext uri="{BB962C8B-B14F-4D97-AF65-F5344CB8AC3E}">
        <p14:creationId xmlns:p14="http://schemas.microsoft.com/office/powerpoint/2010/main" val="143742277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048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0485"/>
                                        </p:tgtEl>
                                        <p:attrNameLst>
                                          <p:attrName>style.visibility</p:attrName>
                                        </p:attrNameLst>
                                      </p:cBhvr>
                                      <p:to>
                                        <p:strVal val="visible"/>
                                      </p:to>
                                    </p:set>
                                  </p:childTnLst>
                                </p:cTn>
                              </p:par>
                            </p:childTnLst>
                          </p:cTn>
                        </p:par>
                        <p:par>
                          <p:cTn id="11" fill="hold" nodeType="afterGroup">
                            <p:stCondLst>
                              <p:cond delay="500"/>
                            </p:stCondLst>
                            <p:childTnLst>
                              <p:par>
                                <p:cTn id="12" presetID="1" presetClass="entr" presetSubtype="0" fill="hold" grpId="0" nodeType="afterEffect">
                                  <p:stCondLst>
                                    <p:cond delay="0"/>
                                  </p:stCondLst>
                                  <p:childTnLst>
                                    <p:set>
                                      <p:cBhvr>
                                        <p:cTn id="13" dur="1" fill="hold">
                                          <p:stCondLst>
                                            <p:cond delay="499"/>
                                          </p:stCondLst>
                                        </p:cTn>
                                        <p:tgtEl>
                                          <p:spTgt spid="20487"/>
                                        </p:tgtEl>
                                        <p:attrNameLst>
                                          <p:attrName>style.visibility</p:attrName>
                                        </p:attrNameLst>
                                      </p:cBhvr>
                                      <p:to>
                                        <p:strVal val="visible"/>
                                      </p:to>
                                    </p:set>
                                  </p:childTnLst>
                                </p:cTn>
                              </p:par>
                            </p:childTnLst>
                          </p:cTn>
                        </p:par>
                        <p:par>
                          <p:cTn id="14" fill="hold" nodeType="afterGroup">
                            <p:stCondLst>
                              <p:cond delay="1000"/>
                            </p:stCondLst>
                            <p:childTnLst>
                              <p:par>
                                <p:cTn id="15" presetID="1" presetClass="entr" presetSubtype="0" fill="hold" grpId="0" nodeType="afterEffect">
                                  <p:stCondLst>
                                    <p:cond delay="0"/>
                                  </p:stCondLst>
                                  <p:childTnLst>
                                    <p:set>
                                      <p:cBhvr>
                                        <p:cTn id="16" dur="1" fill="hold">
                                          <p:stCondLst>
                                            <p:cond delay="499"/>
                                          </p:stCondLst>
                                        </p:cTn>
                                        <p:tgtEl>
                                          <p:spTgt spid="20488"/>
                                        </p:tgtEl>
                                        <p:attrNameLst>
                                          <p:attrName>style.visibility</p:attrName>
                                        </p:attrNameLst>
                                      </p:cBhvr>
                                      <p:to>
                                        <p:strVal val="visible"/>
                                      </p:to>
                                    </p:set>
                                  </p:childTnLst>
                                </p:cTn>
                              </p:par>
                            </p:childTnLst>
                          </p:cTn>
                        </p:par>
                        <p:par>
                          <p:cTn id="17" fill="hold" nodeType="afterGroup">
                            <p:stCondLst>
                              <p:cond delay="1500"/>
                            </p:stCondLst>
                            <p:childTnLst>
                              <p:par>
                                <p:cTn id="18" presetID="1" presetClass="entr" presetSubtype="0" fill="hold" grpId="0" nodeType="afterEffect">
                                  <p:stCondLst>
                                    <p:cond delay="0"/>
                                  </p:stCondLst>
                                  <p:childTnLst>
                                    <p:set>
                                      <p:cBhvr>
                                        <p:cTn id="19" dur="1" fill="hold">
                                          <p:stCondLst>
                                            <p:cond delay="499"/>
                                          </p:stCondLst>
                                        </p:cTn>
                                        <p:tgtEl>
                                          <p:spTgt spid="20489"/>
                                        </p:tgtEl>
                                        <p:attrNameLst>
                                          <p:attrName>style.visibility</p:attrName>
                                        </p:attrNameLst>
                                      </p:cBhvr>
                                      <p:to>
                                        <p:strVal val="visible"/>
                                      </p:to>
                                    </p:set>
                                  </p:childTnLst>
                                </p:cTn>
                              </p:par>
                            </p:childTnLst>
                          </p:cTn>
                        </p:par>
                        <p:par>
                          <p:cTn id="20" fill="hold" nodeType="afterGroup">
                            <p:stCondLst>
                              <p:cond delay="2000"/>
                            </p:stCondLst>
                            <p:childTnLst>
                              <p:par>
                                <p:cTn id="21" presetID="1" presetClass="entr" presetSubtype="0" fill="hold" grpId="0" nodeType="afterEffect">
                                  <p:stCondLst>
                                    <p:cond delay="0"/>
                                  </p:stCondLst>
                                  <p:childTnLst>
                                    <p:set>
                                      <p:cBhvr>
                                        <p:cTn id="22" dur="1" fill="hold">
                                          <p:stCondLst>
                                            <p:cond delay="499"/>
                                          </p:stCondLst>
                                        </p:cTn>
                                        <p:tgtEl>
                                          <p:spTgt spid="20490"/>
                                        </p:tgtEl>
                                        <p:attrNameLst>
                                          <p:attrName>style.visibility</p:attrName>
                                        </p:attrNameLst>
                                      </p:cBhvr>
                                      <p:to>
                                        <p:strVal val="visible"/>
                                      </p:to>
                                    </p:set>
                                  </p:childTnLst>
                                </p:cTn>
                              </p:par>
                            </p:childTnLst>
                          </p:cTn>
                        </p:par>
                        <p:par>
                          <p:cTn id="23" fill="hold" nodeType="afterGroup">
                            <p:stCondLst>
                              <p:cond delay="2500"/>
                            </p:stCondLst>
                            <p:childTnLst>
                              <p:par>
                                <p:cTn id="24" presetID="1" presetClass="entr" presetSubtype="0" fill="hold" grpId="0" nodeType="afterEffect">
                                  <p:stCondLst>
                                    <p:cond delay="0"/>
                                  </p:stCondLst>
                                  <p:childTnLst>
                                    <p:set>
                                      <p:cBhvr>
                                        <p:cTn id="25" dur="1" fill="hold">
                                          <p:stCondLst>
                                            <p:cond delay="499"/>
                                          </p:stCondLst>
                                        </p:cTn>
                                        <p:tgtEl>
                                          <p:spTgt spid="20491"/>
                                        </p:tgtEl>
                                        <p:attrNameLst>
                                          <p:attrName>style.visibility</p:attrName>
                                        </p:attrNameLst>
                                      </p:cBhvr>
                                      <p:to>
                                        <p:strVal val="visible"/>
                                      </p:to>
                                    </p:set>
                                  </p:childTnLst>
                                </p:cTn>
                              </p:par>
                            </p:childTnLst>
                          </p:cTn>
                        </p:par>
                        <p:par>
                          <p:cTn id="26" fill="hold" nodeType="afterGroup">
                            <p:stCondLst>
                              <p:cond delay="3000"/>
                            </p:stCondLst>
                            <p:childTnLst>
                              <p:par>
                                <p:cTn id="27" presetID="1" presetClass="entr" presetSubtype="0" fill="hold" grpId="0" nodeType="afterEffect">
                                  <p:stCondLst>
                                    <p:cond delay="0"/>
                                  </p:stCondLst>
                                  <p:childTnLst>
                                    <p:set>
                                      <p:cBhvr>
                                        <p:cTn id="28" dur="1" fill="hold">
                                          <p:stCondLst>
                                            <p:cond delay="499"/>
                                          </p:stCondLst>
                                        </p:cTn>
                                        <p:tgtEl>
                                          <p:spTgt spid="20497"/>
                                        </p:tgtEl>
                                        <p:attrNameLst>
                                          <p:attrName>style.visibility</p:attrName>
                                        </p:attrNameLst>
                                      </p:cBhvr>
                                      <p:to>
                                        <p:strVal val="visible"/>
                                      </p:to>
                                    </p:set>
                                  </p:childTnLst>
                                </p:cTn>
                              </p:par>
                            </p:childTnLst>
                          </p:cTn>
                        </p:par>
                        <p:par>
                          <p:cTn id="29" fill="hold" nodeType="afterGroup">
                            <p:stCondLst>
                              <p:cond delay="3500"/>
                            </p:stCondLst>
                            <p:childTnLst>
                              <p:par>
                                <p:cTn id="30" presetID="1" presetClass="entr" presetSubtype="0" fill="hold" grpId="0" nodeType="afterEffect">
                                  <p:stCondLst>
                                    <p:cond delay="0"/>
                                  </p:stCondLst>
                                  <p:childTnLst>
                                    <p:set>
                                      <p:cBhvr>
                                        <p:cTn id="31" dur="1" fill="hold">
                                          <p:stCondLst>
                                            <p:cond delay="499"/>
                                          </p:stCondLst>
                                        </p:cTn>
                                        <p:tgtEl>
                                          <p:spTgt spid="20498"/>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grpId="0" nodeType="clickEffect">
                                  <p:stCondLst>
                                    <p:cond delay="0"/>
                                  </p:stCondLst>
                                  <p:childTnLst>
                                    <p:set>
                                      <p:cBhvr>
                                        <p:cTn id="35" dur="1" fill="hold">
                                          <p:stCondLst>
                                            <p:cond delay="499"/>
                                          </p:stCondLst>
                                        </p:cTn>
                                        <p:tgtEl>
                                          <p:spTgt spid="204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4" grpId="0" animBg="1" autoUpdateAnimBg="0"/>
      <p:bldP spid="20485" grpId="0" animBg="1" autoUpdateAnimBg="0"/>
      <p:bldP spid="20486" grpId="0" animBg="1" autoUpdateAnimBg="0"/>
      <p:bldP spid="20487" grpId="0" animBg="1"/>
      <p:bldP spid="20488" grpId="0" animBg="1" autoUpdateAnimBg="0"/>
      <p:bldP spid="20489" grpId="0" animBg="1"/>
      <p:bldP spid="20490" grpId="0" animBg="1" autoUpdateAnimBg="0"/>
      <p:bldP spid="20491" grpId="0" animBg="1"/>
      <p:bldP spid="20497" grpId="0" animBg="1"/>
      <p:bldP spid="2049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7" name="Picture 9" descr="commitment_pla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
            <a:ext cx="9144000"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12292" name="Rectangle 4"/>
          <p:cNvSpPr>
            <a:spLocks noChangeArrowheads="1"/>
          </p:cNvSpPr>
          <p:nvPr/>
        </p:nvSpPr>
        <p:spPr bwMode="auto">
          <a:xfrm>
            <a:off x="2286000" y="2209800"/>
            <a:ext cx="7543800" cy="1752600"/>
          </a:xfrm>
          <a:prstGeom prst="rect">
            <a:avLst/>
          </a:prstGeom>
          <a:noFill/>
          <a:ln>
            <a:noFill/>
          </a:ln>
          <a:effectLst>
            <a:outerShdw dist="35921" dir="2700000" algn="ctr" rotWithShape="0">
              <a:srgbClr val="808080">
                <a:alpha val="50000"/>
              </a:srgbClr>
            </a:outerShdw>
          </a:effectLst>
          <a:extLst>
            <a:ext uri="{909E8E84-426E-40dd-AFC4-6F175D3DCCD1}">
              <a14:hiddenFill xmlns="" xmlns:a14="http://schemas.microsoft.com/office/drawing/2010/main">
                <a:solidFill>
                  <a:srgbClr val="000000"/>
                </a:solidFill>
              </a14:hiddenFill>
            </a:ext>
            <a:ext uri="{91240B29-F687-4f45-9708-019B960494DF}">
              <a14:hiddenLine xmlns="" xmlns:a14="http://schemas.microsoft.com/office/drawing/2010/main" w="9525">
                <a:solidFill>
                  <a:schemeClr val="tx1"/>
                </a:solidFill>
                <a:miter lim="800000"/>
                <a:headEnd/>
                <a:tailEnd/>
              </a14:hiddenLine>
            </a:ext>
          </a:extLst>
        </p:spPr>
        <p:txBody>
          <a:bodyPr anchor="b"/>
          <a:lstStyle>
            <a:lvl1pPr>
              <a:defRPr sz="4400">
                <a:solidFill>
                  <a:schemeClr val="tx2"/>
                </a:solidFill>
                <a:latin typeface="Impact" pitchFamily="34" charset="0"/>
              </a:defRPr>
            </a:lvl1pPr>
            <a:lvl2pPr>
              <a:defRPr sz="4400">
                <a:solidFill>
                  <a:schemeClr val="tx2"/>
                </a:solidFill>
                <a:latin typeface="Impact" pitchFamily="34" charset="0"/>
              </a:defRPr>
            </a:lvl2pPr>
            <a:lvl3pPr>
              <a:defRPr sz="4400">
                <a:solidFill>
                  <a:schemeClr val="tx2"/>
                </a:solidFill>
                <a:latin typeface="Impact" pitchFamily="34" charset="0"/>
              </a:defRPr>
            </a:lvl3pPr>
            <a:lvl4pPr>
              <a:defRPr sz="4400">
                <a:solidFill>
                  <a:schemeClr val="tx2"/>
                </a:solidFill>
                <a:latin typeface="Impact" pitchFamily="34" charset="0"/>
              </a:defRPr>
            </a:lvl4pPr>
            <a:lvl5pPr>
              <a:defRPr sz="4400">
                <a:solidFill>
                  <a:schemeClr val="tx2"/>
                </a:solidFill>
                <a:latin typeface="Impact" pitchFamily="34" charset="0"/>
              </a:defRPr>
            </a:lvl5pPr>
            <a:lvl6pPr marL="457200" fontAlgn="base">
              <a:spcBef>
                <a:spcPct val="0"/>
              </a:spcBef>
              <a:spcAft>
                <a:spcPct val="0"/>
              </a:spcAft>
              <a:defRPr sz="4400">
                <a:solidFill>
                  <a:schemeClr val="tx2"/>
                </a:solidFill>
                <a:latin typeface="Impact" pitchFamily="34" charset="0"/>
              </a:defRPr>
            </a:lvl6pPr>
            <a:lvl7pPr marL="914400" fontAlgn="base">
              <a:spcBef>
                <a:spcPct val="0"/>
              </a:spcBef>
              <a:spcAft>
                <a:spcPct val="0"/>
              </a:spcAft>
              <a:defRPr sz="4400">
                <a:solidFill>
                  <a:schemeClr val="tx2"/>
                </a:solidFill>
                <a:latin typeface="Impact" pitchFamily="34" charset="0"/>
              </a:defRPr>
            </a:lvl7pPr>
            <a:lvl8pPr marL="1371600" fontAlgn="base">
              <a:spcBef>
                <a:spcPct val="0"/>
              </a:spcBef>
              <a:spcAft>
                <a:spcPct val="0"/>
              </a:spcAft>
              <a:defRPr sz="4400">
                <a:solidFill>
                  <a:schemeClr val="tx2"/>
                </a:solidFill>
                <a:latin typeface="Impact" pitchFamily="34" charset="0"/>
              </a:defRPr>
            </a:lvl8pPr>
            <a:lvl9pPr marL="1828800" fontAlgn="base">
              <a:spcBef>
                <a:spcPct val="0"/>
              </a:spcBef>
              <a:spcAft>
                <a:spcPct val="0"/>
              </a:spcAft>
              <a:defRPr sz="4400">
                <a:solidFill>
                  <a:schemeClr val="tx2"/>
                </a:solidFill>
                <a:latin typeface="Impact" pitchFamily="34" charset="0"/>
              </a:defRPr>
            </a:lvl9pPr>
          </a:lstStyle>
          <a:p>
            <a:pPr algn="ctr" fontAlgn="base">
              <a:spcBef>
                <a:spcPct val="0"/>
              </a:spcBef>
              <a:spcAft>
                <a:spcPct val="0"/>
              </a:spcAft>
            </a:pPr>
            <a:r>
              <a:rPr lang="en-US" altLang="en-US" sz="3600" b="1" dirty="0">
                <a:solidFill>
                  <a:srgbClr val="EAE8E2"/>
                </a:solidFill>
                <a:latin typeface="Arial Black" pitchFamily="34" charset="0"/>
                <a:ea typeface="ＭＳ Ｐゴシック" pitchFamily="34" charset="-128"/>
              </a:rPr>
              <a:t>Make your commitment to God practical by following His </a:t>
            </a:r>
            <a:r>
              <a:rPr lang="en-US" altLang="en-US" sz="3600" b="1" dirty="0">
                <a:solidFill>
                  <a:srgbClr val="FFFF00"/>
                </a:solidFill>
                <a:latin typeface="Arial Black" pitchFamily="34" charset="0"/>
                <a:ea typeface="ＭＳ Ｐゴシック" pitchFamily="34" charset="-128"/>
              </a:rPr>
              <a:t>individual</a:t>
            </a:r>
            <a:r>
              <a:rPr lang="en-US" altLang="en-US" sz="3600" b="1" dirty="0">
                <a:solidFill>
                  <a:srgbClr val="EAE8E2"/>
                </a:solidFill>
                <a:latin typeface="Arial Black" pitchFamily="34" charset="0"/>
                <a:ea typeface="ＭＳ Ｐゴシック" pitchFamily="34" charset="-128"/>
              </a:rPr>
              <a:t> plan for you</a:t>
            </a:r>
            <a:r>
              <a:rPr lang="en-US" altLang="en-US" dirty="0">
                <a:solidFill>
                  <a:srgbClr val="EAE8E2"/>
                </a:solidFill>
                <a:latin typeface="Times New Roman" pitchFamily="18" charset="0"/>
                <a:ea typeface="ＭＳ Ｐゴシック" pitchFamily="34" charset="-128"/>
              </a:rPr>
              <a:t>!</a:t>
            </a:r>
          </a:p>
        </p:txBody>
      </p:sp>
    </p:spTree>
    <p:extLst>
      <p:ext uri="{BB962C8B-B14F-4D97-AF65-F5344CB8AC3E}">
        <p14:creationId xmlns:p14="http://schemas.microsoft.com/office/powerpoint/2010/main" val="191929468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2"/>
          <p:cNvSpPr>
            <a:spLocks noGrp="1" noChangeArrowheads="1"/>
          </p:cNvSpPr>
          <p:nvPr>
            <p:ph type="title" idx="4294967295"/>
          </p:nvPr>
        </p:nvSpPr>
        <p:spPr>
          <a:xfrm>
            <a:off x="4800600" y="3276600"/>
            <a:ext cx="5867400" cy="838200"/>
          </a:xfrm>
        </p:spPr>
        <p:txBody>
          <a:bodyPr/>
          <a:lstStyle/>
          <a:p>
            <a:r>
              <a:rPr lang="en-US" sz="3600" b="1" dirty="0">
                <a:solidFill>
                  <a:srgbClr val="000000"/>
                </a:solidFill>
              </a:rPr>
              <a:t>II. A Revived People will Honor God’s Leaders with Open Recognition</a:t>
            </a:r>
            <a:br>
              <a:rPr lang="en-US" sz="3600" b="1" dirty="0">
                <a:solidFill>
                  <a:srgbClr val="000000"/>
                </a:solidFill>
              </a:rPr>
            </a:br>
            <a:br>
              <a:rPr lang="en-US" sz="3600" b="1" dirty="0">
                <a:solidFill>
                  <a:srgbClr val="000000"/>
                </a:solidFill>
              </a:rPr>
            </a:br>
            <a:r>
              <a:rPr lang="en-US" sz="3600" b="1" dirty="0">
                <a:solidFill>
                  <a:srgbClr val="000000"/>
                </a:solidFill>
              </a:rPr>
              <a:t> (12:1-26)</a:t>
            </a:r>
          </a:p>
        </p:txBody>
      </p:sp>
      <p:pic>
        <p:nvPicPr>
          <p:cNvPr id="3" name="Picture 4" descr="Living Jesus Syllabus"/>
          <p:cNvPicPr>
            <a:picLocks noChangeAspect="1" noChangeArrowheads="1"/>
          </p:cNvPicPr>
          <p:nvPr/>
        </p:nvPicPr>
        <p:blipFill>
          <a:blip r:embed="rId2">
            <a:extLst>
              <a:ext uri="{28A0092B-C50C-407E-A947-70E740481C1C}">
                <a14:useLocalDpi xmlns:a14="http://schemas.microsoft.com/office/drawing/2010/main" val="0"/>
              </a:ext>
            </a:extLst>
          </a:blip>
          <a:srcRect t="15794" r="57976" b="7881"/>
          <a:stretch>
            <a:fillRect/>
          </a:stretch>
        </p:blipFill>
        <p:spPr bwMode="auto">
          <a:xfrm>
            <a:off x="1524000" y="0"/>
            <a:ext cx="2852738" cy="6858000"/>
          </a:xfrm>
          <a:prstGeom prst="rect">
            <a:avLst/>
          </a:prstGeom>
          <a:noFill/>
          <a:extLst>
            <a:ext uri="{909E8E84-426E-40dd-AFC4-6F175D3DCCD1}">
              <a14:hiddenFill xmlns=""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6738" y="-11965"/>
            <a:ext cx="6368308" cy="9144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46516" y="21649"/>
            <a:ext cx="923925" cy="88582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2798258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4876800" y="1143000"/>
            <a:ext cx="5334000" cy="4419600"/>
          </a:xfrm>
          <a:noFill/>
        </p:spPr>
        <p:txBody>
          <a:bodyPr/>
          <a:lstStyle/>
          <a:p>
            <a:r>
              <a:rPr lang="en-US" altLang="en-US" sz="3600" i="1" dirty="0">
                <a:solidFill>
                  <a:schemeClr val="tx1"/>
                </a:solidFill>
              </a:rPr>
              <a:t>After all they had been through,</a:t>
            </a:r>
            <a:r>
              <a:rPr lang="en-US" altLang="en-US" sz="3600" dirty="0">
                <a:solidFill>
                  <a:schemeClr val="tx1"/>
                </a:solidFill>
              </a:rPr>
              <a:t> </a:t>
            </a:r>
            <a:r>
              <a:rPr lang="en-US" altLang="en-US" sz="3600" i="1" dirty="0">
                <a:solidFill>
                  <a:schemeClr val="tx1"/>
                </a:solidFill>
              </a:rPr>
              <a:t>Judah still had priests in the right family line: God was still faithful to give them leaders that they could follow!</a:t>
            </a:r>
            <a:endParaRPr lang="en-US" altLang="en-US" sz="3600" i="1" dirty="0">
              <a:solidFill>
                <a:schemeClr val="tx1"/>
              </a:solidFill>
              <a:latin typeface="Times New Roman" pitchFamily="18" charset="0"/>
            </a:endParaRPr>
          </a:p>
        </p:txBody>
      </p:sp>
      <p:pic>
        <p:nvPicPr>
          <p:cNvPr id="106499" name="Picture 3" descr="Living Jesus Syllabus"/>
          <p:cNvPicPr>
            <a:picLocks noChangeAspect="1" noChangeArrowheads="1"/>
          </p:cNvPicPr>
          <p:nvPr/>
        </p:nvPicPr>
        <p:blipFill>
          <a:blip r:embed="rId3">
            <a:extLst>
              <a:ext uri="{28A0092B-C50C-407E-A947-70E740481C1C}">
                <a14:useLocalDpi xmlns:a14="http://schemas.microsoft.com/office/drawing/2010/main" val="0"/>
              </a:ext>
            </a:extLst>
          </a:blip>
          <a:srcRect t="15794" r="57976" b="7881"/>
          <a:stretch>
            <a:fillRect/>
          </a:stretch>
        </p:blipFill>
        <p:spPr bwMode="auto">
          <a:xfrm>
            <a:off x="1524000" y="0"/>
            <a:ext cx="2852738" cy="6858000"/>
          </a:xfrm>
          <a:prstGeom prst="rect">
            <a:avLst/>
          </a:prstGeom>
          <a:noFill/>
          <a:extLst>
            <a:ext uri="{909E8E84-426E-40dd-AFC4-6F175D3DCCD1}">
              <a14:hiddenFill xmlns="" xmlns:a14="http://schemas.microsoft.com/office/drawing/2010/main">
                <a:solidFill>
                  <a:srgbClr val="FFFFFF"/>
                </a:solidFill>
              </a14:hiddenFill>
            </a:ext>
          </a:extLst>
        </p:spPr>
      </p:pic>
      <p:pic>
        <p:nvPicPr>
          <p:cNvPr id="106500" name="Picture 4" descr="Living Jesus Syllabus"/>
          <p:cNvPicPr>
            <a:picLocks noChangeAspect="1" noChangeArrowheads="1"/>
          </p:cNvPicPr>
          <p:nvPr/>
        </p:nvPicPr>
        <p:blipFill>
          <a:blip r:embed="rId3">
            <a:extLst>
              <a:ext uri="{28A0092B-C50C-407E-A947-70E740481C1C}">
                <a14:useLocalDpi xmlns:a14="http://schemas.microsoft.com/office/drawing/2010/main" val="0"/>
              </a:ext>
            </a:extLst>
          </a:blip>
          <a:srcRect l="15715" t="15794" r="68570" b="74030"/>
          <a:stretch>
            <a:fillRect/>
          </a:stretch>
        </p:blipFill>
        <p:spPr bwMode="auto">
          <a:xfrm>
            <a:off x="3276600" y="0"/>
            <a:ext cx="1066800" cy="914400"/>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76738" y="-11965"/>
            <a:ext cx="6368308" cy="9144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76738" y="5943600"/>
            <a:ext cx="6368308" cy="9144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88531932"/>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1998470"/>
            <a:ext cx="7325504" cy="2593975"/>
          </a:xfrm>
        </p:spPr>
        <p:txBody>
          <a:bodyPr/>
          <a:lstStyle/>
          <a:p>
            <a:pPr fontAlgn="auto">
              <a:spcAft>
                <a:spcPts val="0"/>
              </a:spcAft>
              <a:defRPr/>
            </a:pPr>
            <a:r>
              <a:rPr lang="en-US" sz="9600" b="1" dirty="0">
                <a:ln w="12700">
                  <a:solidFill>
                    <a:schemeClr val="tx2">
                      <a:satMod val="155000"/>
                    </a:schemeClr>
                  </a:solidFill>
                  <a:prstDash val="solid"/>
                </a:ln>
                <a:solidFill>
                  <a:srgbClr val="00CCFF"/>
                </a:solidFill>
                <a:effectLst>
                  <a:outerShdw blurRad="41275" dist="20320" dir="1800000" algn="tl" rotWithShape="0">
                    <a:srgbClr val="000000">
                      <a:alpha val="40000"/>
                    </a:srgbClr>
                  </a:outerShdw>
                </a:effectLst>
              </a:rPr>
              <a:t>QUICK</a:t>
            </a:r>
            <a:br>
              <a:rPr lang="en-US" sz="9600" b="1" dirty="0">
                <a:ln w="12700">
                  <a:solidFill>
                    <a:schemeClr val="tx2">
                      <a:satMod val="155000"/>
                    </a:schemeClr>
                  </a:solidFill>
                  <a:prstDash val="solid"/>
                </a:ln>
                <a:solidFill>
                  <a:srgbClr val="00CCFF"/>
                </a:solidFill>
                <a:effectLst>
                  <a:outerShdw blurRad="41275" dist="20320" dir="1800000" algn="tl" rotWithShape="0">
                    <a:srgbClr val="000000">
                      <a:alpha val="40000"/>
                    </a:srgbClr>
                  </a:outerShdw>
                </a:effectLst>
              </a:rPr>
            </a:br>
            <a:r>
              <a:rPr lang="en-US" sz="9600" b="1" dirty="0">
                <a:ln w="12700">
                  <a:solidFill>
                    <a:schemeClr val="tx2">
                      <a:satMod val="155000"/>
                    </a:schemeClr>
                  </a:solidFill>
                  <a:prstDash val="solid"/>
                </a:ln>
                <a:solidFill>
                  <a:srgbClr val="00CCFF"/>
                </a:solidFill>
                <a:effectLst>
                  <a:outerShdw blurRad="41275" dist="20320" dir="1800000" algn="tl" rotWithShape="0">
                    <a:srgbClr val="000000">
                      <a:alpha val="40000"/>
                    </a:srgbClr>
                  </a:outerShdw>
                </a:effectLst>
              </a:rPr>
              <a:t>QUIZ</a:t>
            </a:r>
          </a:p>
        </p:txBody>
      </p:sp>
      <p:sp>
        <p:nvSpPr>
          <p:cNvPr id="3" name="TextBox 2"/>
          <p:cNvSpPr txBox="1"/>
          <p:nvPr/>
        </p:nvSpPr>
        <p:spPr>
          <a:xfrm>
            <a:off x="1524000" y="5427111"/>
            <a:ext cx="9144000" cy="984885"/>
          </a:xfrm>
          <a:prstGeom prst="rect">
            <a:avLst/>
          </a:prstGeom>
          <a:noFill/>
        </p:spPr>
        <p:txBody>
          <a:bodyPr wrap="square">
            <a:spAutoFit/>
          </a:bodyPr>
          <a:lstStyle/>
          <a:p>
            <a:pPr algn="ctr">
              <a:defRPr/>
            </a:pPr>
            <a:r>
              <a:rPr lang="en-US" sz="4000" b="1" dirty="0">
                <a:ln w="12700">
                  <a:solidFill>
                    <a:srgbClr val="675E47">
                      <a:satMod val="155000"/>
                    </a:srgbClr>
                  </a:solidFill>
                  <a:prstDash val="solid"/>
                </a:ln>
                <a:effectLst>
                  <a:outerShdw blurRad="41275" dist="20320" dir="1800000" algn="tl" rotWithShape="0">
                    <a:srgbClr val="000000">
                      <a:alpha val="40000"/>
                    </a:srgbClr>
                  </a:outerShdw>
                </a:effectLst>
                <a:ea typeface="ＭＳ Ｐゴシック" pitchFamily="34" charset="-128"/>
              </a:rPr>
              <a:t>Nehemiah Chapter 11-12:26</a:t>
            </a:r>
          </a:p>
          <a:p>
            <a:pPr>
              <a:defRPr/>
            </a:pPr>
            <a:endParaRPr lang="en-US" dirty="0">
              <a:ea typeface="ＭＳ Ｐゴシック" pitchFamily="34" charset="-128"/>
            </a:endParaRPr>
          </a:p>
        </p:txBody>
      </p:sp>
    </p:spTree>
    <p:extLst>
      <p:ext uri="{BB962C8B-B14F-4D97-AF65-F5344CB8AC3E}">
        <p14:creationId xmlns:p14="http://schemas.microsoft.com/office/powerpoint/2010/main" val="4021384701"/>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2438401"/>
            <a:ext cx="7543800" cy="1296987"/>
          </a:xfrm>
        </p:spPr>
        <p:txBody>
          <a:bodyPr/>
          <a:lstStyle/>
          <a:p>
            <a:pPr fontAlgn="auto">
              <a:spcAft>
                <a:spcPts val="0"/>
              </a:spcAft>
              <a:defRPr/>
            </a:pPr>
            <a:r>
              <a:rPr lang="en-US" sz="4000" dirty="0"/>
              <a:t>1. Why were more people needed in Jerusalem? </a:t>
            </a:r>
            <a:br>
              <a:rPr lang="en-US" sz="4000" dirty="0"/>
            </a:br>
            <a:br>
              <a:rPr lang="en-US" sz="4000" dirty="0"/>
            </a:br>
            <a:br>
              <a:rPr lang="en-US" sz="4000" dirty="0"/>
            </a:br>
            <a:endParaRPr lang="en-US" sz="4000" dirty="0"/>
          </a:p>
        </p:txBody>
      </p:sp>
      <p:sp>
        <p:nvSpPr>
          <p:cNvPr id="3" name="TextBox 2"/>
          <p:cNvSpPr txBox="1"/>
          <p:nvPr/>
        </p:nvSpPr>
        <p:spPr>
          <a:xfrm>
            <a:off x="2209801" y="477838"/>
            <a:ext cx="7173913" cy="862012"/>
          </a:xfrm>
          <a:prstGeom prst="rect">
            <a:avLst/>
          </a:prstGeom>
          <a:noFill/>
        </p:spPr>
        <p:txBody>
          <a:bodyPr>
            <a:spAutoFit/>
          </a:bodyPr>
          <a:lstStyle/>
          <a:p>
            <a:pPr algn="ctr">
              <a:defRPr/>
            </a:pPr>
            <a:r>
              <a:rPr lang="en-US" sz="3200" b="1" dirty="0">
                <a:solidFill>
                  <a:srgbClr val="2F2B20"/>
                </a:solidFill>
                <a:ea typeface="ＭＳ Ｐゴシック" pitchFamily="34" charset="-128"/>
              </a:rPr>
              <a:t>Nehemiah Chapter 11</a:t>
            </a:r>
            <a:endParaRPr lang="en-US" sz="3200" dirty="0">
              <a:solidFill>
                <a:srgbClr val="2F2B20"/>
              </a:solidFill>
              <a:ea typeface="ＭＳ Ｐゴシック" pitchFamily="34" charset="-128"/>
            </a:endParaRPr>
          </a:p>
          <a:p>
            <a:pPr>
              <a:defRPr/>
            </a:pPr>
            <a:endParaRPr lang="en-US" dirty="0">
              <a:solidFill>
                <a:srgbClr val="2F2B20"/>
              </a:solidFill>
              <a:ea typeface="ＭＳ Ｐゴシック" pitchFamily="34" charset="-128"/>
            </a:endParaRPr>
          </a:p>
        </p:txBody>
      </p:sp>
      <p:sp>
        <p:nvSpPr>
          <p:cNvPr id="5" name="TextBox 4"/>
          <p:cNvSpPr txBox="1"/>
          <p:nvPr/>
        </p:nvSpPr>
        <p:spPr>
          <a:xfrm>
            <a:off x="2438401" y="4038601"/>
            <a:ext cx="7362825" cy="1322387"/>
          </a:xfrm>
          <a:prstGeom prst="rect">
            <a:avLst/>
          </a:prstGeom>
          <a:noFill/>
        </p:spPr>
        <p:txBody>
          <a:bodyPr>
            <a:spAutoFit/>
          </a:bodyPr>
          <a:lstStyle/>
          <a:p>
            <a:pPr>
              <a:defRPr/>
            </a:pPr>
            <a:r>
              <a:rPr lang="en-US" sz="4000" spc="-100" dirty="0">
                <a:solidFill>
                  <a:srgbClr val="000000"/>
                </a:solidFill>
                <a:latin typeface="Cambria"/>
                <a:ea typeface="ＭＳ Ｐゴシック" charset="0"/>
                <a:cs typeface="+mj-cs"/>
              </a:rPr>
              <a:t>To help establish and defend the city.</a:t>
            </a:r>
            <a:endParaRPr lang="en-US" sz="4000" dirty="0">
              <a:solidFill>
                <a:srgbClr val="000000"/>
              </a:solidFill>
              <a:ea typeface="ＭＳ Ｐゴシック" pitchFamily="34" charset="-128"/>
            </a:endParaRPr>
          </a:p>
        </p:txBody>
      </p:sp>
      <p:sp>
        <p:nvSpPr>
          <p:cNvPr id="4" name="TextBox 3"/>
          <p:cNvSpPr txBox="1"/>
          <p:nvPr/>
        </p:nvSpPr>
        <p:spPr>
          <a:xfrm rot="5400000">
            <a:off x="9396841" y="3265729"/>
            <a:ext cx="1895988" cy="646331"/>
          </a:xfrm>
          <a:prstGeom prst="rect">
            <a:avLst/>
          </a:prstGeom>
          <a:noFill/>
        </p:spPr>
        <p:txBody>
          <a:bodyPr>
            <a:spAutoFit/>
          </a:bodyPr>
          <a:lstStyle/>
          <a:p>
            <a:pPr>
              <a:defRPr/>
            </a:pPr>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ea typeface="ＭＳ Ｐゴシック" pitchFamily="34" charset="-128"/>
              </a:rPr>
              <a:t>QUIZ</a:t>
            </a:r>
          </a:p>
        </p:txBody>
      </p:sp>
    </p:spTree>
    <p:extLst>
      <p:ext uri="{BB962C8B-B14F-4D97-AF65-F5344CB8AC3E}">
        <p14:creationId xmlns:p14="http://schemas.microsoft.com/office/powerpoint/2010/main" val="108875215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2667001"/>
            <a:ext cx="7543800" cy="1296987"/>
          </a:xfrm>
        </p:spPr>
        <p:txBody>
          <a:bodyPr/>
          <a:lstStyle/>
          <a:p>
            <a:pPr>
              <a:lnSpc>
                <a:spcPct val="115000"/>
              </a:lnSpc>
              <a:spcBef>
                <a:spcPts val="0"/>
              </a:spcBef>
              <a:spcAft>
                <a:spcPts val="1000"/>
              </a:spcAft>
            </a:pPr>
            <a:r>
              <a:rPr lang="en-US" sz="4000" dirty="0">
                <a:solidFill>
                  <a:srgbClr val="000000"/>
                </a:solidFill>
                <a:latin typeface="Times New Roman"/>
                <a:ea typeface="Times New Roman"/>
                <a:cs typeface="Times New Roman"/>
              </a:rPr>
              <a:t>2. What proportion of those living outside the city were needed to move into the city?</a:t>
            </a:r>
            <a:br>
              <a:rPr lang="en-US" sz="3600" dirty="0">
                <a:latin typeface="Calibri"/>
                <a:ea typeface="Times New Roman"/>
                <a:cs typeface="Times New Roman"/>
              </a:rPr>
            </a:br>
            <a:br>
              <a:rPr lang="en-US" sz="4000" dirty="0"/>
            </a:br>
            <a:endParaRPr lang="en-US" sz="4000" dirty="0"/>
          </a:p>
        </p:txBody>
      </p:sp>
      <p:sp>
        <p:nvSpPr>
          <p:cNvPr id="3" name="TextBox 2"/>
          <p:cNvSpPr txBox="1"/>
          <p:nvPr/>
        </p:nvSpPr>
        <p:spPr>
          <a:xfrm>
            <a:off x="2209801" y="477838"/>
            <a:ext cx="7173913" cy="862012"/>
          </a:xfrm>
          <a:prstGeom prst="rect">
            <a:avLst/>
          </a:prstGeom>
          <a:noFill/>
        </p:spPr>
        <p:txBody>
          <a:bodyPr>
            <a:spAutoFit/>
          </a:bodyPr>
          <a:lstStyle/>
          <a:p>
            <a:pPr algn="ctr">
              <a:defRPr/>
            </a:pPr>
            <a:r>
              <a:rPr lang="en-US" sz="3200" b="1" dirty="0">
                <a:solidFill>
                  <a:srgbClr val="2F2B20"/>
                </a:solidFill>
                <a:ea typeface="ＭＳ Ｐゴシック" pitchFamily="34" charset="-128"/>
              </a:rPr>
              <a:t>Nehemiah Chapter 11</a:t>
            </a:r>
            <a:endParaRPr lang="en-US" sz="3200" dirty="0">
              <a:solidFill>
                <a:srgbClr val="2F2B20"/>
              </a:solidFill>
              <a:ea typeface="ＭＳ Ｐゴシック" pitchFamily="34" charset="-128"/>
            </a:endParaRPr>
          </a:p>
          <a:p>
            <a:pPr>
              <a:defRPr/>
            </a:pPr>
            <a:endParaRPr lang="en-US" dirty="0">
              <a:solidFill>
                <a:srgbClr val="2F2B20"/>
              </a:solidFill>
              <a:ea typeface="ＭＳ Ｐゴシック" pitchFamily="34" charset="-128"/>
            </a:endParaRPr>
          </a:p>
        </p:txBody>
      </p:sp>
      <p:sp>
        <p:nvSpPr>
          <p:cNvPr id="5" name="TextBox 4"/>
          <p:cNvSpPr txBox="1"/>
          <p:nvPr/>
        </p:nvSpPr>
        <p:spPr>
          <a:xfrm>
            <a:off x="2514601" y="4800600"/>
            <a:ext cx="7362825" cy="707886"/>
          </a:xfrm>
          <a:prstGeom prst="rect">
            <a:avLst/>
          </a:prstGeom>
          <a:noFill/>
        </p:spPr>
        <p:txBody>
          <a:bodyPr>
            <a:spAutoFit/>
          </a:bodyPr>
          <a:lstStyle/>
          <a:p>
            <a:pPr>
              <a:defRPr/>
            </a:pPr>
            <a:r>
              <a:rPr lang="en-US" sz="4000" dirty="0">
                <a:solidFill>
                  <a:srgbClr val="2F2B20"/>
                </a:solidFill>
                <a:ea typeface="ＭＳ Ｐゴシック" pitchFamily="34" charset="-128"/>
              </a:rPr>
              <a:t>One out of ten families</a:t>
            </a:r>
          </a:p>
        </p:txBody>
      </p:sp>
      <p:sp>
        <p:nvSpPr>
          <p:cNvPr id="4" name="TextBox 3"/>
          <p:cNvSpPr txBox="1"/>
          <p:nvPr/>
        </p:nvSpPr>
        <p:spPr>
          <a:xfrm rot="5400000">
            <a:off x="9396841" y="3265729"/>
            <a:ext cx="1895988" cy="646331"/>
          </a:xfrm>
          <a:prstGeom prst="rect">
            <a:avLst/>
          </a:prstGeom>
          <a:noFill/>
        </p:spPr>
        <p:txBody>
          <a:bodyPr>
            <a:spAutoFit/>
          </a:bodyPr>
          <a:lstStyle/>
          <a:p>
            <a:pPr>
              <a:defRPr/>
            </a:pPr>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ea typeface="ＭＳ Ｐゴシック" pitchFamily="34" charset="-128"/>
              </a:rPr>
              <a:t>QUIZ</a:t>
            </a:r>
          </a:p>
        </p:txBody>
      </p:sp>
    </p:spTree>
    <p:extLst>
      <p:ext uri="{BB962C8B-B14F-4D97-AF65-F5344CB8AC3E}">
        <p14:creationId xmlns:p14="http://schemas.microsoft.com/office/powerpoint/2010/main" val="231051579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2590801"/>
            <a:ext cx="7543800" cy="1296987"/>
          </a:xfrm>
        </p:spPr>
        <p:txBody>
          <a:bodyPr/>
          <a:lstStyle/>
          <a:p>
            <a:pPr fontAlgn="auto">
              <a:spcAft>
                <a:spcPts val="0"/>
              </a:spcAft>
              <a:defRPr/>
            </a:pPr>
            <a:r>
              <a:rPr lang="en-US" sz="4000" dirty="0"/>
              <a:t>3. How did they determine who was to live in Jerusalem? (1)</a:t>
            </a:r>
            <a:br>
              <a:rPr lang="en-US" sz="4000" dirty="0"/>
            </a:br>
            <a:br>
              <a:rPr lang="en-US" sz="4000" dirty="0"/>
            </a:br>
            <a:br>
              <a:rPr lang="en-US" sz="4000" dirty="0"/>
            </a:br>
            <a:br>
              <a:rPr lang="en-US" sz="4000" dirty="0"/>
            </a:br>
            <a:endParaRPr lang="en-US" sz="4000" dirty="0"/>
          </a:p>
        </p:txBody>
      </p:sp>
      <p:sp>
        <p:nvSpPr>
          <p:cNvPr id="3" name="TextBox 2"/>
          <p:cNvSpPr txBox="1"/>
          <p:nvPr/>
        </p:nvSpPr>
        <p:spPr>
          <a:xfrm>
            <a:off x="2209801" y="477838"/>
            <a:ext cx="7173913" cy="862012"/>
          </a:xfrm>
          <a:prstGeom prst="rect">
            <a:avLst/>
          </a:prstGeom>
          <a:noFill/>
        </p:spPr>
        <p:txBody>
          <a:bodyPr>
            <a:spAutoFit/>
          </a:bodyPr>
          <a:lstStyle/>
          <a:p>
            <a:pPr algn="ctr">
              <a:defRPr/>
            </a:pPr>
            <a:r>
              <a:rPr lang="en-US" sz="3200" b="1" dirty="0">
                <a:solidFill>
                  <a:srgbClr val="2F2B20"/>
                </a:solidFill>
                <a:ea typeface="ＭＳ Ｐゴシック" pitchFamily="34" charset="-128"/>
              </a:rPr>
              <a:t>Nehemiah Chapter 11</a:t>
            </a:r>
            <a:endParaRPr lang="en-US" sz="3200" dirty="0">
              <a:solidFill>
                <a:srgbClr val="2F2B20"/>
              </a:solidFill>
              <a:ea typeface="ＭＳ Ｐゴシック" pitchFamily="34" charset="-128"/>
            </a:endParaRPr>
          </a:p>
          <a:p>
            <a:pPr>
              <a:defRPr/>
            </a:pPr>
            <a:endParaRPr lang="en-US" dirty="0">
              <a:solidFill>
                <a:srgbClr val="2F2B20"/>
              </a:solidFill>
              <a:ea typeface="ＭＳ Ｐゴシック" pitchFamily="34" charset="-128"/>
            </a:endParaRPr>
          </a:p>
        </p:txBody>
      </p:sp>
      <p:sp>
        <p:nvSpPr>
          <p:cNvPr id="5" name="TextBox 4"/>
          <p:cNvSpPr txBox="1"/>
          <p:nvPr/>
        </p:nvSpPr>
        <p:spPr>
          <a:xfrm>
            <a:off x="2590801" y="3962400"/>
            <a:ext cx="7362825" cy="1938992"/>
          </a:xfrm>
          <a:prstGeom prst="rect">
            <a:avLst/>
          </a:prstGeom>
          <a:noFill/>
        </p:spPr>
        <p:txBody>
          <a:bodyPr>
            <a:spAutoFit/>
          </a:bodyPr>
          <a:lstStyle/>
          <a:p>
            <a:pPr>
              <a:defRPr/>
            </a:pPr>
            <a:r>
              <a:rPr lang="en-US" sz="4000" spc="-100" dirty="0">
                <a:latin typeface="Cambria"/>
                <a:ea typeface="ＭＳ Ｐゴシック" charset="0"/>
                <a:cs typeface="+mj-cs"/>
              </a:rPr>
              <a:t>Lots were cast when more people were needed, over and above the volunteers.</a:t>
            </a:r>
            <a:endParaRPr lang="en-US" sz="4000" dirty="0">
              <a:ea typeface="ＭＳ Ｐゴシック" pitchFamily="34" charset="-128"/>
            </a:endParaRPr>
          </a:p>
        </p:txBody>
      </p:sp>
      <p:sp>
        <p:nvSpPr>
          <p:cNvPr id="4" name="TextBox 3"/>
          <p:cNvSpPr txBox="1"/>
          <p:nvPr/>
        </p:nvSpPr>
        <p:spPr>
          <a:xfrm rot="5400000">
            <a:off x="9396841" y="3265729"/>
            <a:ext cx="1895988" cy="646331"/>
          </a:xfrm>
          <a:prstGeom prst="rect">
            <a:avLst/>
          </a:prstGeom>
          <a:noFill/>
        </p:spPr>
        <p:txBody>
          <a:bodyPr>
            <a:spAutoFit/>
          </a:bodyPr>
          <a:lstStyle/>
          <a:p>
            <a:pPr>
              <a:defRPr/>
            </a:pPr>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ea typeface="ＭＳ Ｐゴシック" pitchFamily="34" charset="-128"/>
              </a:rPr>
              <a:t>QUIZ</a:t>
            </a:r>
          </a:p>
        </p:txBody>
      </p:sp>
    </p:spTree>
    <p:extLst>
      <p:ext uri="{BB962C8B-B14F-4D97-AF65-F5344CB8AC3E}">
        <p14:creationId xmlns:p14="http://schemas.microsoft.com/office/powerpoint/2010/main" val="352535614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57400" y="1143001"/>
            <a:ext cx="7543800" cy="1296987"/>
          </a:xfrm>
        </p:spPr>
        <p:txBody>
          <a:bodyPr/>
          <a:lstStyle/>
          <a:p>
            <a:pPr fontAlgn="auto">
              <a:spcAft>
                <a:spcPts val="0"/>
              </a:spcAft>
              <a:defRPr/>
            </a:pPr>
            <a:r>
              <a:rPr lang="en-US" sz="4000" dirty="0"/>
              <a:t>4.  Why would people not want to live in Jerusalem?  </a:t>
            </a:r>
            <a:br>
              <a:rPr lang="en-US" sz="4000" dirty="0"/>
            </a:br>
            <a:endParaRPr lang="en-US" sz="4000" dirty="0"/>
          </a:p>
        </p:txBody>
      </p:sp>
      <p:sp>
        <p:nvSpPr>
          <p:cNvPr id="3" name="TextBox 2"/>
          <p:cNvSpPr txBox="1"/>
          <p:nvPr/>
        </p:nvSpPr>
        <p:spPr>
          <a:xfrm>
            <a:off x="2209801" y="76200"/>
            <a:ext cx="7173913" cy="862012"/>
          </a:xfrm>
          <a:prstGeom prst="rect">
            <a:avLst/>
          </a:prstGeom>
          <a:noFill/>
        </p:spPr>
        <p:txBody>
          <a:bodyPr>
            <a:spAutoFit/>
          </a:bodyPr>
          <a:lstStyle/>
          <a:p>
            <a:pPr algn="ctr">
              <a:defRPr/>
            </a:pPr>
            <a:r>
              <a:rPr lang="en-US" sz="3200" b="1" dirty="0">
                <a:solidFill>
                  <a:srgbClr val="2F2B20"/>
                </a:solidFill>
                <a:ea typeface="ＭＳ Ｐゴシック" pitchFamily="34" charset="-128"/>
              </a:rPr>
              <a:t>Nehemiah Chapter 11</a:t>
            </a:r>
            <a:endParaRPr lang="en-US" sz="3200" dirty="0">
              <a:solidFill>
                <a:srgbClr val="2F2B20"/>
              </a:solidFill>
              <a:ea typeface="ＭＳ Ｐゴシック" pitchFamily="34" charset="-128"/>
            </a:endParaRPr>
          </a:p>
          <a:p>
            <a:pPr>
              <a:defRPr/>
            </a:pPr>
            <a:endParaRPr lang="en-US" dirty="0">
              <a:solidFill>
                <a:srgbClr val="2F2B20"/>
              </a:solidFill>
              <a:ea typeface="ＭＳ Ｐゴシック" pitchFamily="34" charset="-128"/>
            </a:endParaRPr>
          </a:p>
        </p:txBody>
      </p:sp>
      <p:sp>
        <p:nvSpPr>
          <p:cNvPr id="5" name="TextBox 4"/>
          <p:cNvSpPr txBox="1"/>
          <p:nvPr/>
        </p:nvSpPr>
        <p:spPr>
          <a:xfrm>
            <a:off x="2020888" y="2438400"/>
            <a:ext cx="8037512" cy="3970318"/>
          </a:xfrm>
          <a:prstGeom prst="rect">
            <a:avLst/>
          </a:prstGeom>
          <a:noFill/>
        </p:spPr>
        <p:txBody>
          <a:bodyPr wrap="square">
            <a:spAutoFit/>
          </a:bodyPr>
          <a:lstStyle/>
          <a:p>
            <a:pPr>
              <a:defRPr/>
            </a:pPr>
            <a:r>
              <a:rPr lang="en-US" sz="3600" dirty="0">
                <a:solidFill>
                  <a:srgbClr val="2F2B20"/>
                </a:solidFill>
                <a:ea typeface="ＭＳ Ｐゴシック" pitchFamily="34" charset="-128"/>
              </a:rPr>
              <a:t>Since Jerusalem had been devastated and was the point of great contention between the Jews and neighboring peoples, it was not an attractive nor a safe place. Additionally, people would not be anxious to abandon their farms and jeopardize their landholdings.</a:t>
            </a:r>
          </a:p>
        </p:txBody>
      </p:sp>
      <p:sp>
        <p:nvSpPr>
          <p:cNvPr id="4" name="TextBox 3"/>
          <p:cNvSpPr txBox="1"/>
          <p:nvPr/>
        </p:nvSpPr>
        <p:spPr>
          <a:xfrm rot="5400000">
            <a:off x="9396841" y="3265729"/>
            <a:ext cx="1895988" cy="646331"/>
          </a:xfrm>
          <a:prstGeom prst="rect">
            <a:avLst/>
          </a:prstGeom>
          <a:noFill/>
        </p:spPr>
        <p:txBody>
          <a:bodyPr>
            <a:spAutoFit/>
          </a:bodyPr>
          <a:lstStyle/>
          <a:p>
            <a:pPr>
              <a:defRPr/>
            </a:pPr>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ea typeface="ＭＳ Ｐゴシック" pitchFamily="34" charset="-128"/>
              </a:rPr>
              <a:t>QUIZ</a:t>
            </a:r>
          </a:p>
        </p:txBody>
      </p:sp>
    </p:spTree>
    <p:extLst>
      <p:ext uri="{BB962C8B-B14F-4D97-AF65-F5344CB8AC3E}">
        <p14:creationId xmlns:p14="http://schemas.microsoft.com/office/powerpoint/2010/main" val="49884379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2179639"/>
            <a:ext cx="7543800" cy="1296987"/>
          </a:xfrm>
        </p:spPr>
        <p:txBody>
          <a:bodyPr/>
          <a:lstStyle/>
          <a:p>
            <a:pPr fontAlgn="auto">
              <a:spcAft>
                <a:spcPts val="0"/>
              </a:spcAft>
              <a:defRPr/>
            </a:pPr>
            <a:r>
              <a:rPr lang="en-US" sz="4000" dirty="0"/>
              <a:t>5. Where did the rest of the Israelites live? (20) </a:t>
            </a:r>
            <a:br>
              <a:rPr lang="en-US" sz="4000" dirty="0"/>
            </a:br>
            <a:endParaRPr lang="en-US" sz="4000" dirty="0"/>
          </a:p>
        </p:txBody>
      </p:sp>
      <p:sp>
        <p:nvSpPr>
          <p:cNvPr id="3" name="TextBox 2"/>
          <p:cNvSpPr txBox="1"/>
          <p:nvPr/>
        </p:nvSpPr>
        <p:spPr>
          <a:xfrm>
            <a:off x="2209801" y="477838"/>
            <a:ext cx="7173913" cy="862012"/>
          </a:xfrm>
          <a:prstGeom prst="rect">
            <a:avLst/>
          </a:prstGeom>
          <a:noFill/>
        </p:spPr>
        <p:txBody>
          <a:bodyPr>
            <a:spAutoFit/>
          </a:bodyPr>
          <a:lstStyle/>
          <a:p>
            <a:pPr algn="ctr">
              <a:defRPr/>
            </a:pPr>
            <a:r>
              <a:rPr lang="en-US" sz="3200" b="1" dirty="0">
                <a:solidFill>
                  <a:srgbClr val="2F2B20"/>
                </a:solidFill>
                <a:ea typeface="ＭＳ Ｐゴシック" pitchFamily="34" charset="-128"/>
              </a:rPr>
              <a:t>Nehemiah Chapter 11</a:t>
            </a:r>
            <a:endParaRPr lang="en-US" sz="3200" dirty="0">
              <a:solidFill>
                <a:srgbClr val="2F2B20"/>
              </a:solidFill>
              <a:ea typeface="ＭＳ Ｐゴシック" pitchFamily="34" charset="-128"/>
            </a:endParaRPr>
          </a:p>
          <a:p>
            <a:pPr>
              <a:defRPr/>
            </a:pPr>
            <a:endParaRPr lang="en-US" dirty="0">
              <a:solidFill>
                <a:srgbClr val="2F2B20"/>
              </a:solidFill>
              <a:ea typeface="ＭＳ Ｐゴシック" pitchFamily="34" charset="-128"/>
            </a:endParaRPr>
          </a:p>
        </p:txBody>
      </p:sp>
      <p:sp>
        <p:nvSpPr>
          <p:cNvPr id="5" name="TextBox 4"/>
          <p:cNvSpPr txBox="1"/>
          <p:nvPr/>
        </p:nvSpPr>
        <p:spPr>
          <a:xfrm>
            <a:off x="2209801" y="3957639"/>
            <a:ext cx="7362825" cy="1322387"/>
          </a:xfrm>
          <a:prstGeom prst="rect">
            <a:avLst/>
          </a:prstGeom>
          <a:noFill/>
        </p:spPr>
        <p:txBody>
          <a:bodyPr>
            <a:spAutoFit/>
          </a:bodyPr>
          <a:lstStyle/>
          <a:p>
            <a:pPr>
              <a:defRPr/>
            </a:pPr>
            <a:r>
              <a:rPr lang="en-US" sz="4000" dirty="0">
                <a:solidFill>
                  <a:srgbClr val="2F2B20"/>
                </a:solidFill>
                <a:ea typeface="ＭＳ Ｐゴシック" pitchFamily="34" charset="-128"/>
              </a:rPr>
              <a:t>In all the cities of Judah, each on his ancestral property.</a:t>
            </a:r>
          </a:p>
        </p:txBody>
      </p:sp>
      <p:sp>
        <p:nvSpPr>
          <p:cNvPr id="4" name="TextBox 3"/>
          <p:cNvSpPr txBox="1"/>
          <p:nvPr/>
        </p:nvSpPr>
        <p:spPr>
          <a:xfrm rot="5400000">
            <a:off x="9396841" y="3265729"/>
            <a:ext cx="1895988" cy="646331"/>
          </a:xfrm>
          <a:prstGeom prst="rect">
            <a:avLst/>
          </a:prstGeom>
          <a:noFill/>
        </p:spPr>
        <p:txBody>
          <a:bodyPr>
            <a:spAutoFit/>
          </a:bodyPr>
          <a:lstStyle/>
          <a:p>
            <a:pPr>
              <a:defRPr/>
            </a:pPr>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ea typeface="ＭＳ Ｐゴシック" pitchFamily="34" charset="-128"/>
              </a:rPr>
              <a:t>QUIZ</a:t>
            </a:r>
          </a:p>
        </p:txBody>
      </p:sp>
    </p:spTree>
    <p:extLst>
      <p:ext uri="{BB962C8B-B14F-4D97-AF65-F5344CB8AC3E}">
        <p14:creationId xmlns:p14="http://schemas.microsoft.com/office/powerpoint/2010/main" val="394427535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2179639"/>
            <a:ext cx="7543800" cy="1296987"/>
          </a:xfrm>
        </p:spPr>
        <p:txBody>
          <a:bodyPr/>
          <a:lstStyle/>
          <a:p>
            <a:pPr fontAlgn="auto">
              <a:spcAft>
                <a:spcPts val="0"/>
              </a:spcAft>
              <a:defRPr/>
            </a:pPr>
            <a:r>
              <a:rPr lang="en-US" sz="4000" dirty="0"/>
              <a:t>6. Who is the king referred to in Nehemiah 11.23-24?</a:t>
            </a:r>
            <a:br>
              <a:rPr lang="en-US" sz="4000" dirty="0"/>
            </a:br>
            <a:endParaRPr lang="en-US" sz="4000" dirty="0"/>
          </a:p>
        </p:txBody>
      </p:sp>
      <p:sp>
        <p:nvSpPr>
          <p:cNvPr id="3" name="TextBox 2"/>
          <p:cNvSpPr txBox="1"/>
          <p:nvPr/>
        </p:nvSpPr>
        <p:spPr>
          <a:xfrm>
            <a:off x="2209801" y="477838"/>
            <a:ext cx="7173913" cy="862012"/>
          </a:xfrm>
          <a:prstGeom prst="rect">
            <a:avLst/>
          </a:prstGeom>
          <a:noFill/>
        </p:spPr>
        <p:txBody>
          <a:bodyPr>
            <a:spAutoFit/>
          </a:bodyPr>
          <a:lstStyle/>
          <a:p>
            <a:pPr algn="ctr">
              <a:defRPr/>
            </a:pPr>
            <a:r>
              <a:rPr lang="en-US" sz="3200" b="1" dirty="0">
                <a:solidFill>
                  <a:srgbClr val="2F2B20"/>
                </a:solidFill>
                <a:ea typeface="ＭＳ Ｐゴシック" pitchFamily="34" charset="-128"/>
              </a:rPr>
              <a:t>Nehemiah Chapter 11</a:t>
            </a:r>
            <a:endParaRPr lang="en-US" sz="3200" dirty="0">
              <a:solidFill>
                <a:srgbClr val="2F2B20"/>
              </a:solidFill>
              <a:ea typeface="ＭＳ Ｐゴシック" pitchFamily="34" charset="-128"/>
            </a:endParaRPr>
          </a:p>
          <a:p>
            <a:pPr>
              <a:defRPr/>
            </a:pPr>
            <a:endParaRPr lang="en-US" dirty="0">
              <a:solidFill>
                <a:srgbClr val="2F2B20"/>
              </a:solidFill>
              <a:ea typeface="ＭＳ Ｐゴシック" pitchFamily="34" charset="-128"/>
            </a:endParaRPr>
          </a:p>
        </p:txBody>
      </p:sp>
      <p:sp>
        <p:nvSpPr>
          <p:cNvPr id="5" name="TextBox 4"/>
          <p:cNvSpPr txBox="1"/>
          <p:nvPr/>
        </p:nvSpPr>
        <p:spPr>
          <a:xfrm>
            <a:off x="2209801" y="3957638"/>
            <a:ext cx="7362825" cy="707886"/>
          </a:xfrm>
          <a:prstGeom prst="rect">
            <a:avLst/>
          </a:prstGeom>
          <a:noFill/>
        </p:spPr>
        <p:txBody>
          <a:bodyPr>
            <a:spAutoFit/>
          </a:bodyPr>
          <a:lstStyle/>
          <a:p>
            <a:pPr>
              <a:defRPr/>
            </a:pPr>
            <a:r>
              <a:rPr lang="en-US" sz="4000" dirty="0">
                <a:solidFill>
                  <a:srgbClr val="2F2B20"/>
                </a:solidFill>
                <a:ea typeface="ＭＳ Ｐゴシック" pitchFamily="34" charset="-128"/>
              </a:rPr>
              <a:t>King Artaxerxes l</a:t>
            </a:r>
          </a:p>
        </p:txBody>
      </p:sp>
      <p:sp>
        <p:nvSpPr>
          <p:cNvPr id="4" name="TextBox 3"/>
          <p:cNvSpPr txBox="1"/>
          <p:nvPr/>
        </p:nvSpPr>
        <p:spPr>
          <a:xfrm rot="5400000">
            <a:off x="9396841" y="3265729"/>
            <a:ext cx="1895988" cy="646331"/>
          </a:xfrm>
          <a:prstGeom prst="rect">
            <a:avLst/>
          </a:prstGeom>
          <a:noFill/>
        </p:spPr>
        <p:txBody>
          <a:bodyPr>
            <a:spAutoFit/>
          </a:bodyPr>
          <a:lstStyle/>
          <a:p>
            <a:pPr>
              <a:defRPr/>
            </a:pPr>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ea typeface="ＭＳ Ｐゴシック" pitchFamily="34" charset="-128"/>
              </a:rPr>
              <a:t>QUIZ</a:t>
            </a:r>
          </a:p>
        </p:txBody>
      </p:sp>
    </p:spTree>
    <p:extLst>
      <p:ext uri="{BB962C8B-B14F-4D97-AF65-F5344CB8AC3E}">
        <p14:creationId xmlns:p14="http://schemas.microsoft.com/office/powerpoint/2010/main" val="323268568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971800" y="2061206"/>
            <a:ext cx="6781800" cy="2593975"/>
          </a:xfrm>
          <a:prstGeom prst="rect">
            <a:avLst/>
          </a:prstGeom>
        </p:spPr>
        <p:txBody>
          <a:bodyPr vert="horz" lIns="91440" tIns="45720" rIns="91440" bIns="45720" rtlCol="0" anchor="ctr">
            <a:noAutofit/>
          </a:bodyPr>
          <a:lstStyle>
            <a:lvl1pPr algn="l" rtl="0" eaLnBrk="0" fontAlgn="base" hangingPunct="0">
              <a:spcBef>
                <a:spcPct val="0"/>
              </a:spcBef>
              <a:spcAft>
                <a:spcPct val="0"/>
              </a:spcAft>
              <a:defRPr sz="4600" kern="1200" spc="-1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600">
                <a:solidFill>
                  <a:schemeClr val="tx2"/>
                </a:solidFill>
                <a:latin typeface="Cambria" charset="0"/>
                <a:ea typeface="ＭＳ Ｐゴシック" charset="0"/>
                <a:cs typeface="ＭＳ Ｐゴシック" charset="0"/>
              </a:defRPr>
            </a:lvl2pPr>
            <a:lvl3pPr algn="l" rtl="0" eaLnBrk="0" fontAlgn="base" hangingPunct="0">
              <a:spcBef>
                <a:spcPct val="0"/>
              </a:spcBef>
              <a:spcAft>
                <a:spcPct val="0"/>
              </a:spcAft>
              <a:defRPr sz="4600">
                <a:solidFill>
                  <a:schemeClr val="tx2"/>
                </a:solidFill>
                <a:latin typeface="Cambria" charset="0"/>
                <a:ea typeface="ＭＳ Ｐゴシック" charset="0"/>
                <a:cs typeface="ＭＳ Ｐゴシック" charset="0"/>
              </a:defRPr>
            </a:lvl3pPr>
            <a:lvl4pPr algn="l" rtl="0" eaLnBrk="0" fontAlgn="base" hangingPunct="0">
              <a:spcBef>
                <a:spcPct val="0"/>
              </a:spcBef>
              <a:spcAft>
                <a:spcPct val="0"/>
              </a:spcAft>
              <a:defRPr sz="4600">
                <a:solidFill>
                  <a:schemeClr val="tx2"/>
                </a:solidFill>
                <a:latin typeface="Cambria" charset="0"/>
                <a:ea typeface="ＭＳ Ｐゴシック" charset="0"/>
                <a:cs typeface="ＭＳ Ｐゴシック" charset="0"/>
              </a:defRPr>
            </a:lvl4pPr>
            <a:lvl5pPr algn="l" rtl="0" eaLnBrk="0" fontAlgn="base" hangingPunct="0">
              <a:spcBef>
                <a:spcPct val="0"/>
              </a:spcBef>
              <a:spcAft>
                <a:spcPct val="0"/>
              </a:spcAft>
              <a:defRPr sz="4600">
                <a:solidFill>
                  <a:schemeClr val="tx2"/>
                </a:solidFill>
                <a:latin typeface="Cambria" charset="0"/>
                <a:ea typeface="ＭＳ Ｐゴシック" charset="0"/>
                <a:cs typeface="ＭＳ Ｐゴシック" charset="0"/>
              </a:defRPr>
            </a:lvl5pPr>
            <a:lvl6pPr marL="457200" algn="l" rtl="0" fontAlgn="base">
              <a:spcBef>
                <a:spcPct val="0"/>
              </a:spcBef>
              <a:spcAft>
                <a:spcPct val="0"/>
              </a:spcAft>
              <a:defRPr sz="4600">
                <a:solidFill>
                  <a:schemeClr val="tx2"/>
                </a:solidFill>
                <a:latin typeface="Cambria" charset="0"/>
                <a:ea typeface="ＭＳ Ｐゴシック" charset="0"/>
                <a:cs typeface="ＭＳ Ｐゴシック" charset="0"/>
              </a:defRPr>
            </a:lvl6pPr>
            <a:lvl7pPr marL="914400" algn="l" rtl="0" fontAlgn="base">
              <a:spcBef>
                <a:spcPct val="0"/>
              </a:spcBef>
              <a:spcAft>
                <a:spcPct val="0"/>
              </a:spcAft>
              <a:defRPr sz="4600">
                <a:solidFill>
                  <a:schemeClr val="tx2"/>
                </a:solidFill>
                <a:latin typeface="Cambria" charset="0"/>
                <a:ea typeface="ＭＳ Ｐゴシック" charset="0"/>
                <a:cs typeface="ＭＳ Ｐゴシック" charset="0"/>
              </a:defRPr>
            </a:lvl7pPr>
            <a:lvl8pPr marL="1371600" algn="l" rtl="0" fontAlgn="base">
              <a:spcBef>
                <a:spcPct val="0"/>
              </a:spcBef>
              <a:spcAft>
                <a:spcPct val="0"/>
              </a:spcAft>
              <a:defRPr sz="4600">
                <a:solidFill>
                  <a:schemeClr val="tx2"/>
                </a:solidFill>
                <a:latin typeface="Cambria" charset="0"/>
                <a:ea typeface="ＭＳ Ｐゴシック" charset="0"/>
                <a:cs typeface="ＭＳ Ｐゴシック" charset="0"/>
              </a:defRPr>
            </a:lvl8pPr>
            <a:lvl9pPr marL="1828800" algn="l" rtl="0" fontAlgn="base">
              <a:spcBef>
                <a:spcPct val="0"/>
              </a:spcBef>
              <a:spcAft>
                <a:spcPct val="0"/>
              </a:spcAft>
              <a:defRPr sz="4600">
                <a:solidFill>
                  <a:schemeClr val="tx2"/>
                </a:solidFill>
                <a:latin typeface="Cambria" charset="0"/>
                <a:ea typeface="ＭＳ Ｐゴシック" charset="0"/>
                <a:cs typeface="ＭＳ Ｐゴシック"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9600" b="1" i="0" u="none" strike="noStrike" kern="1200" cap="none" spc="0" normalizeH="0" baseline="0" noProof="0" dirty="0">
                <a:ln w="12700">
                  <a:solidFill>
                    <a:srgbClr val="000000">
                      <a:satMod val="155000"/>
                    </a:srgbClr>
                  </a:solidFill>
                  <a:prstDash val="solid"/>
                </a:ln>
                <a:solidFill>
                  <a:srgbClr val="0070C0"/>
                </a:solidFill>
                <a:effectLst>
                  <a:outerShdw blurRad="41275" dist="20320" dir="1800000" algn="tl" rotWithShape="0">
                    <a:srgbClr val="000000">
                      <a:alpha val="40000"/>
                    </a:srgbClr>
                  </a:outerShdw>
                </a:effectLst>
                <a:uLnTx/>
                <a:uFillTx/>
                <a:latin typeface="Trebuchet MS"/>
                <a:ea typeface="ＭＳ Ｐゴシック" charset="0"/>
                <a:cs typeface="+mj-cs"/>
              </a:rPr>
              <a:t>Discussion</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a:ln w="12700">
                  <a:solidFill>
                    <a:srgbClr val="000000">
                      <a:satMod val="155000"/>
                    </a:srgbClr>
                  </a:solidFill>
                  <a:prstDash val="solid"/>
                </a:ln>
                <a:solidFill>
                  <a:srgbClr val="0070C0"/>
                </a:solidFill>
                <a:effectLst>
                  <a:outerShdw blurRad="41275" dist="20320" dir="1800000" algn="tl" rotWithShape="0">
                    <a:srgbClr val="000000">
                      <a:alpha val="40000"/>
                    </a:srgbClr>
                  </a:outerShdw>
                </a:effectLst>
                <a:uLnTx/>
                <a:uFillTx/>
                <a:latin typeface="Trebuchet MS"/>
                <a:ea typeface="ＭＳ Ｐゴシック" charset="0"/>
                <a:cs typeface="+mj-cs"/>
              </a:rPr>
              <a:t>(Application Questions)</a:t>
            </a:r>
          </a:p>
        </p:txBody>
      </p:sp>
    </p:spTree>
    <p:extLst>
      <p:ext uri="{BB962C8B-B14F-4D97-AF65-F5344CB8AC3E}">
        <p14:creationId xmlns:p14="http://schemas.microsoft.com/office/powerpoint/2010/main" val="1601499654"/>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Discussion Questions</a:t>
            </a:r>
          </a:p>
        </p:txBody>
      </p:sp>
      <p:sp>
        <p:nvSpPr>
          <p:cNvPr id="3" name="Content Placeholder 2"/>
          <p:cNvSpPr>
            <a:spLocks noGrp="1"/>
          </p:cNvSpPr>
          <p:nvPr>
            <p:ph idx="1"/>
          </p:nvPr>
        </p:nvSpPr>
        <p:spPr/>
        <p:txBody>
          <a:bodyPr/>
          <a:lstStyle/>
          <a:p>
            <a:pPr marL="0" indent="0">
              <a:buNone/>
            </a:pPr>
            <a:r>
              <a:rPr lang="en-US" b="1" dirty="0"/>
              <a:t>1. When you have given a job "your all," and no one shows appreciation, how do you feel? What do you do? Does it encourage you to know that God takes note of every individual and his/her service for Him? (See l Corinthians 15:58)</a:t>
            </a:r>
          </a:p>
          <a:p>
            <a:pPr marL="0" indent="0">
              <a:buNone/>
            </a:pPr>
            <a:endParaRPr lang="en-US" b="1" dirty="0"/>
          </a:p>
        </p:txBody>
      </p:sp>
    </p:spTree>
    <p:extLst>
      <p:ext uri="{BB962C8B-B14F-4D97-AF65-F5344CB8AC3E}">
        <p14:creationId xmlns:p14="http://schemas.microsoft.com/office/powerpoint/2010/main" val="1390641967"/>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Discussion Questions</a:t>
            </a:r>
          </a:p>
        </p:txBody>
      </p:sp>
      <p:sp>
        <p:nvSpPr>
          <p:cNvPr id="3" name="Content Placeholder 2"/>
          <p:cNvSpPr>
            <a:spLocks noGrp="1"/>
          </p:cNvSpPr>
          <p:nvPr>
            <p:ph idx="1"/>
          </p:nvPr>
        </p:nvSpPr>
        <p:spPr>
          <a:xfrm>
            <a:off x="2209800" y="2057400"/>
            <a:ext cx="7848600" cy="4495800"/>
          </a:xfrm>
        </p:spPr>
        <p:txBody>
          <a:bodyPr/>
          <a:lstStyle/>
          <a:p>
            <a:pPr marL="0" indent="0">
              <a:buNone/>
            </a:pPr>
            <a:r>
              <a:rPr lang="en-US" b="1" dirty="0"/>
              <a:t>2. Have you been in a church where only a few seem to do almost much of the work? Can you suggest some ideas to solve or lessen this problem?</a:t>
            </a:r>
          </a:p>
          <a:p>
            <a:pPr marL="0" indent="0">
              <a:buNone/>
            </a:pPr>
            <a:endParaRPr lang="en-US" b="1" dirty="0"/>
          </a:p>
        </p:txBody>
      </p:sp>
    </p:spTree>
    <p:extLst>
      <p:ext uri="{BB962C8B-B14F-4D97-AF65-F5344CB8AC3E}">
        <p14:creationId xmlns:p14="http://schemas.microsoft.com/office/powerpoint/2010/main" val="1901391546"/>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Discussion Questions</a:t>
            </a:r>
          </a:p>
        </p:txBody>
      </p:sp>
      <p:sp>
        <p:nvSpPr>
          <p:cNvPr id="3" name="Content Placeholder 2"/>
          <p:cNvSpPr>
            <a:spLocks noGrp="1"/>
          </p:cNvSpPr>
          <p:nvPr>
            <p:ph idx="1"/>
          </p:nvPr>
        </p:nvSpPr>
        <p:spPr/>
        <p:txBody>
          <a:bodyPr/>
          <a:lstStyle/>
          <a:p>
            <a:pPr marL="0" indent="0">
              <a:buNone/>
            </a:pPr>
            <a:r>
              <a:rPr lang="en-US" b="1" dirty="0"/>
              <a:t>3. Would you be willing to move to a new location or a new ministry if you believed it was the Lord's plan for you?</a:t>
            </a:r>
          </a:p>
          <a:p>
            <a:pPr marL="0" indent="0">
              <a:buNone/>
            </a:pPr>
            <a:endParaRPr lang="en-US" b="1" dirty="0"/>
          </a:p>
          <a:p>
            <a:pPr marL="0" indent="0">
              <a:buNone/>
            </a:pPr>
            <a:r>
              <a:rPr lang="en-US" b="1" dirty="0"/>
              <a:t>4. </a:t>
            </a:r>
            <a:r>
              <a:rPr lang="en-US" b="1" i="1" dirty="0"/>
              <a:t>Memorize</a:t>
            </a:r>
            <a:r>
              <a:rPr lang="en-US" b="1" dirty="0"/>
              <a:t> "They willingly offered themselves..." (Nehemiah 11:2)</a:t>
            </a:r>
          </a:p>
          <a:p>
            <a:pPr marL="0" indent="0">
              <a:buNone/>
            </a:pPr>
            <a:endParaRPr lang="en-US" b="1" dirty="0"/>
          </a:p>
          <a:p>
            <a:pPr marL="0" indent="0">
              <a:buNone/>
            </a:pPr>
            <a:endParaRPr lang="en-US" b="1" dirty="0"/>
          </a:p>
        </p:txBody>
      </p:sp>
    </p:spTree>
    <p:extLst>
      <p:ext uri="{BB962C8B-B14F-4D97-AF65-F5344CB8AC3E}">
        <p14:creationId xmlns:p14="http://schemas.microsoft.com/office/powerpoint/2010/main" val="3781292976"/>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Discussion Questions</a:t>
            </a:r>
          </a:p>
        </p:txBody>
      </p:sp>
      <p:sp>
        <p:nvSpPr>
          <p:cNvPr id="3" name="Content Placeholder 2"/>
          <p:cNvSpPr>
            <a:spLocks noGrp="1"/>
          </p:cNvSpPr>
          <p:nvPr>
            <p:ph idx="1"/>
          </p:nvPr>
        </p:nvSpPr>
        <p:spPr>
          <a:xfrm>
            <a:off x="2209800" y="2391634"/>
            <a:ext cx="7848600" cy="4495800"/>
          </a:xfrm>
        </p:spPr>
        <p:txBody>
          <a:bodyPr/>
          <a:lstStyle/>
          <a:p>
            <a:pPr marL="0" indent="0">
              <a:buNone/>
            </a:pPr>
            <a:r>
              <a:rPr lang="en-US" b="1" dirty="0"/>
              <a:t>5. Who are the people who serve God in your church?</a:t>
            </a:r>
          </a:p>
          <a:p>
            <a:pPr marL="0" indent="0">
              <a:buNone/>
            </a:pPr>
            <a:endParaRPr lang="en-US" b="1" dirty="0"/>
          </a:p>
          <a:p>
            <a:pPr marL="514350" indent="-514350">
              <a:buAutoNum type="arabicPeriod" startAt="6"/>
            </a:pPr>
            <a:r>
              <a:rPr lang="en-US" b="1" dirty="0"/>
              <a:t>How can we show them recognition?</a:t>
            </a:r>
          </a:p>
          <a:p>
            <a:pPr marL="0" indent="0">
              <a:buNone/>
            </a:pPr>
            <a:endParaRPr lang="en-US" b="1" dirty="0"/>
          </a:p>
          <a:p>
            <a:pPr marL="0" indent="0">
              <a:buNone/>
            </a:pPr>
            <a:endParaRPr lang="en-US" b="1" dirty="0"/>
          </a:p>
        </p:txBody>
      </p:sp>
    </p:spTree>
    <p:extLst>
      <p:ext uri="{BB962C8B-B14F-4D97-AF65-F5344CB8AC3E}">
        <p14:creationId xmlns:p14="http://schemas.microsoft.com/office/powerpoint/2010/main" val="1740976439"/>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p:cNvSpPr/>
          <p:nvPr/>
        </p:nvSpPr>
        <p:spPr>
          <a:xfrm>
            <a:off x="3328782" y="670364"/>
            <a:ext cx="5488564" cy="3739925"/>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IE" sz="1350">
              <a:solidFill>
                <a:prstClr val="white"/>
              </a:solidFill>
              <a:latin typeface="Calibri"/>
              <a:ea typeface="ＭＳ Ｐゴシック"/>
            </a:endParaRPr>
          </a:p>
        </p:txBody>
      </p:sp>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3974" y="925730"/>
            <a:ext cx="3087086" cy="2370501"/>
          </a:xfrm>
          <a:prstGeom prst="rect">
            <a:avLst/>
          </a:prstGeom>
        </p:spPr>
      </p:pic>
      <p:sp>
        <p:nvSpPr>
          <p:cNvPr id="15" name="TextBox 14"/>
          <p:cNvSpPr txBox="1"/>
          <p:nvPr/>
        </p:nvSpPr>
        <p:spPr>
          <a:xfrm>
            <a:off x="3328782" y="3084536"/>
            <a:ext cx="5488564" cy="1154162"/>
          </a:xfrm>
          <a:prstGeom prst="rect">
            <a:avLst/>
          </a:prstGeom>
          <a:noFill/>
          <a:effectLst>
            <a:innerShdw blurRad="63500" dist="50800">
              <a:prstClr val="black">
                <a:alpha val="50000"/>
              </a:prstClr>
            </a:innerShdw>
          </a:effectLst>
        </p:spPr>
        <p:txBody>
          <a:bodyPr wrap="square" rtlCol="0">
            <a:spAutoFit/>
          </a:bodyPr>
          <a:lstStyle/>
          <a:p>
            <a:pPr algn="ctr" defTabSz="685800"/>
            <a:r>
              <a:rPr lang="en-IE" sz="3600" b="1" kern="2300" spc="225" dirty="0">
                <a:solidFill>
                  <a:prstClr val="white"/>
                </a:solidFill>
                <a:latin typeface="Letter Gothic Std" panose="020B0409020202030304" pitchFamily="49" charset="0"/>
                <a:ea typeface="ＭＳ Ｐゴシック"/>
              </a:rPr>
              <a:t>Dr. Ron Sheveland</a:t>
            </a:r>
          </a:p>
          <a:p>
            <a:pPr algn="ctr" defTabSz="685800"/>
            <a:r>
              <a:rPr lang="en-IE" sz="3300" b="1" kern="2300" spc="225" dirty="0">
                <a:solidFill>
                  <a:srgbClr val="FFCD04"/>
                </a:solidFill>
                <a:latin typeface="Letter Gothic Std" panose="020B0409020202030304" pitchFamily="49" charset="0"/>
                <a:ea typeface="ＭＳ Ｐゴシック"/>
              </a:rPr>
              <a:t>www.i-training.info</a:t>
            </a:r>
          </a:p>
        </p:txBody>
      </p:sp>
    </p:spTree>
    <p:extLst>
      <p:ext uri="{BB962C8B-B14F-4D97-AF65-F5344CB8AC3E}">
        <p14:creationId xmlns:p14="http://schemas.microsoft.com/office/powerpoint/2010/main" val="37651827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3956819" y="1230565"/>
            <a:ext cx="4256690" cy="425669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IE" sz="1350">
              <a:solidFill>
                <a:prstClr val="white"/>
              </a:solidFill>
              <a:latin typeface="Calibri"/>
              <a:ea typeface="ＭＳ Ｐゴシック"/>
            </a:endParaRPr>
          </a:p>
        </p:txBody>
      </p:sp>
      <p:sp>
        <p:nvSpPr>
          <p:cNvPr id="5" name="Rounded Rectangle 4"/>
          <p:cNvSpPr/>
          <p:nvPr/>
        </p:nvSpPr>
        <p:spPr>
          <a:xfrm>
            <a:off x="4187390" y="1461139"/>
            <a:ext cx="3795548" cy="3795548"/>
          </a:xfrm>
          <a:prstGeom prst="roundRect">
            <a:avLst/>
          </a:prstGeom>
          <a:solidFill>
            <a:srgbClr val="FFC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IE" sz="1350">
              <a:solidFill>
                <a:srgbClr val="FFDB00"/>
              </a:solidFill>
              <a:latin typeface="Calibri"/>
              <a:ea typeface="ＭＳ Ｐゴシック"/>
            </a:endParaRPr>
          </a:p>
        </p:txBody>
      </p:sp>
      <p:sp>
        <p:nvSpPr>
          <p:cNvPr id="6" name="Rounded Rectangle 5"/>
          <p:cNvSpPr/>
          <p:nvPr/>
        </p:nvSpPr>
        <p:spPr>
          <a:xfrm>
            <a:off x="4464274" y="1738018"/>
            <a:ext cx="3241785" cy="3241785"/>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IE" sz="1350">
              <a:solidFill>
                <a:prstClr val="white"/>
              </a:solidFill>
              <a:latin typeface="Calibri"/>
              <a:ea typeface="ＭＳ Ｐゴシック"/>
            </a:endParaRPr>
          </a:p>
        </p:txBody>
      </p:sp>
      <p:sp>
        <p:nvSpPr>
          <p:cNvPr id="7" name="TextBox 6"/>
          <p:cNvSpPr txBox="1"/>
          <p:nvPr/>
        </p:nvSpPr>
        <p:spPr>
          <a:xfrm>
            <a:off x="6489449" y="4659874"/>
            <a:ext cx="3995531" cy="854080"/>
          </a:xfrm>
          <a:prstGeom prst="rect">
            <a:avLst/>
          </a:prstGeom>
          <a:noFill/>
          <a:effectLst>
            <a:innerShdw blurRad="63500" dist="50800">
              <a:prstClr val="black">
                <a:alpha val="50000"/>
              </a:prstClr>
            </a:innerShdw>
          </a:effectLst>
        </p:spPr>
        <p:txBody>
          <a:bodyPr wrap="square" rtlCol="0">
            <a:spAutoFit/>
          </a:bodyPr>
          <a:lstStyle/>
          <a:p>
            <a:pPr algn="ctr" defTabSz="685800"/>
            <a:r>
              <a:rPr lang="en-IE" sz="4950" b="1" kern="2300" spc="225" dirty="0">
                <a:solidFill>
                  <a:srgbClr val="FFC000"/>
                </a:solidFill>
                <a:latin typeface="Letter Gothic Std" panose="020B0409020202030304" pitchFamily="49" charset="0"/>
                <a:ea typeface="ＭＳ Ｐゴシック"/>
              </a:rPr>
              <a:t>TRAINING</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91435" y="3960168"/>
            <a:ext cx="2187458" cy="2067056"/>
          </a:xfrm>
          <a:prstGeom prst="rect">
            <a:avLst/>
          </a:prstGeom>
        </p:spPr>
      </p:pic>
      <p:pic>
        <p:nvPicPr>
          <p:cNvPr id="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5453" y="2083874"/>
            <a:ext cx="2438400" cy="23002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45592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6" presetClass="emph" presetSubtype="0" fill="hold" grpId="1" nodeType="withEffect">
                                  <p:stCondLst>
                                    <p:cond delay="0"/>
                                  </p:stCondLst>
                                  <p:childTnLst>
                                    <p:animScale>
                                      <p:cBhvr>
                                        <p:cTn id="12" dur="500" fill="hold"/>
                                        <p:tgtEl>
                                          <p:spTgt spid="4"/>
                                        </p:tgtEl>
                                      </p:cBhvr>
                                      <p:by x="500000" y="500000"/>
                                    </p:animScale>
                                  </p:childTnLst>
                                </p:cTn>
                              </p:par>
                              <p:par>
                                <p:cTn id="13" presetID="31" presetClass="entr" presetSubtype="0" fill="hold" grpId="0" nodeType="withEffect">
                                  <p:stCondLst>
                                    <p:cond delay="75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90"/>
                                          </p:val>
                                        </p:tav>
                                        <p:tav tm="100000">
                                          <p:val>
                                            <p:fltVal val="0"/>
                                          </p:val>
                                        </p:tav>
                                      </p:tavLst>
                                    </p:anim>
                                    <p:animEffect transition="in" filter="fade">
                                      <p:cBhvr>
                                        <p:cTn id="18" dur="1000"/>
                                        <p:tgtEl>
                                          <p:spTgt spid="5"/>
                                        </p:tgtEl>
                                      </p:cBhvr>
                                    </p:animEffect>
                                  </p:childTnLst>
                                </p:cTn>
                              </p:par>
                              <p:par>
                                <p:cTn id="19" presetID="6" presetClass="emph" presetSubtype="0" fill="hold" grpId="1" nodeType="withEffect">
                                  <p:stCondLst>
                                    <p:cond delay="750"/>
                                  </p:stCondLst>
                                  <p:childTnLst>
                                    <p:animScale>
                                      <p:cBhvr>
                                        <p:cTn id="20" dur="500" fill="hold"/>
                                        <p:tgtEl>
                                          <p:spTgt spid="5"/>
                                        </p:tgtEl>
                                      </p:cBhvr>
                                      <p:by x="500000" y="500000"/>
                                    </p:animScale>
                                  </p:childTnLst>
                                </p:cTn>
                              </p:par>
                              <p:par>
                                <p:cTn id="21" presetID="31" presetClass="entr" presetSubtype="0" fill="hold" grpId="0" nodeType="withEffect">
                                  <p:stCondLst>
                                    <p:cond delay="100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 calcmode="lin" valueType="num">
                                      <p:cBhvr>
                                        <p:cTn id="25" dur="500" fill="hold"/>
                                        <p:tgtEl>
                                          <p:spTgt spid="6"/>
                                        </p:tgtEl>
                                        <p:attrNameLst>
                                          <p:attrName>style.rotation</p:attrName>
                                        </p:attrNameLst>
                                      </p:cBhvr>
                                      <p:tavLst>
                                        <p:tav tm="0">
                                          <p:val>
                                            <p:fltVal val="90"/>
                                          </p:val>
                                        </p:tav>
                                        <p:tav tm="100000">
                                          <p:val>
                                            <p:fltVal val="0"/>
                                          </p:val>
                                        </p:tav>
                                      </p:tavLst>
                                    </p:anim>
                                    <p:animEffect transition="in" filter="fade">
                                      <p:cBhvr>
                                        <p:cTn id="26" dur="500"/>
                                        <p:tgtEl>
                                          <p:spTgt spid="6"/>
                                        </p:tgtEl>
                                      </p:cBhvr>
                                    </p:animEffect>
                                  </p:childTnLst>
                                </p:cTn>
                              </p:par>
                              <p:par>
                                <p:cTn id="27" presetID="6" presetClass="emph" presetSubtype="0" fill="hold" grpId="1" nodeType="withEffect">
                                  <p:stCondLst>
                                    <p:cond delay="1000"/>
                                  </p:stCondLst>
                                  <p:childTnLst>
                                    <p:animScale>
                                      <p:cBhvr>
                                        <p:cTn id="28" dur="500" fill="hold"/>
                                        <p:tgtEl>
                                          <p:spTgt spid="6"/>
                                        </p:tgtEl>
                                      </p:cBhvr>
                                      <p:by x="500000" y="500000"/>
                                    </p:animScale>
                                  </p:childTnLst>
                                </p:cTn>
                              </p:par>
                              <p:par>
                                <p:cTn id="29" presetID="10" presetClass="exit" presetSubtype="0" fill="hold" grpId="0" nodeType="withEffect">
                                  <p:stCondLst>
                                    <p:cond delay="3000"/>
                                  </p:stCondLst>
                                  <p:childTnLst>
                                    <p:animEffect transition="out" filter="fade">
                                      <p:cBhvr>
                                        <p:cTn id="30" dur="3000"/>
                                        <p:tgtEl>
                                          <p:spTgt spid="7"/>
                                        </p:tgtEl>
                                      </p:cBhvr>
                                    </p:animEffect>
                                    <p:set>
                                      <p:cBhvr>
                                        <p:cTn id="31" dur="1" fill="hold">
                                          <p:stCondLst>
                                            <p:cond delay="2999"/>
                                          </p:stCondLst>
                                        </p:cTn>
                                        <p:tgtEl>
                                          <p:spTgt spid="7"/>
                                        </p:tgtEl>
                                        <p:attrNameLst>
                                          <p:attrName>style.visibility</p:attrName>
                                        </p:attrNameLst>
                                      </p:cBhvr>
                                      <p:to>
                                        <p:strVal val="hidden"/>
                                      </p:to>
                                    </p:set>
                                  </p:childTnLst>
                                </p:cTn>
                              </p:par>
                            </p:childTnLst>
                          </p:cTn>
                        </p:par>
                        <p:par>
                          <p:cTn id="32" fill="hold">
                            <p:stCondLst>
                              <p:cond delay="6000"/>
                            </p:stCondLst>
                            <p:childTnLst>
                              <p:par>
                                <p:cTn id="33" presetID="10" presetClass="exit" presetSubtype="0" fill="hold" nodeType="afterEffect">
                                  <p:stCondLst>
                                    <p:cond delay="0"/>
                                  </p:stCondLst>
                                  <p:childTnLst>
                                    <p:animEffect transition="out" filter="fade">
                                      <p:cBhvr>
                                        <p:cTn id="34" dur="2000"/>
                                        <p:tgtEl>
                                          <p:spTgt spid="8"/>
                                        </p:tgtEl>
                                      </p:cBhvr>
                                    </p:animEffect>
                                    <p:set>
                                      <p:cBhvr>
                                        <p:cTn id="35" dur="1" fill="hold">
                                          <p:stCondLst>
                                            <p:cond delay="1999"/>
                                          </p:stCondLst>
                                        </p:cTn>
                                        <p:tgtEl>
                                          <p:spTgt spid="8"/>
                                        </p:tgtEl>
                                        <p:attrNameLst>
                                          <p:attrName>style.visibility</p:attrName>
                                        </p:attrNameLst>
                                      </p:cBhvr>
                                      <p:to>
                                        <p:strVal val="hidden"/>
                                      </p:to>
                                    </p:set>
                                  </p:childTnLst>
                                </p:cTn>
                              </p:par>
                              <p:par>
                                <p:cTn id="36" presetID="10" presetClass="exit" presetSubtype="0" fill="hold" grpId="1" nodeType="withEffect">
                                  <p:stCondLst>
                                    <p:cond delay="3000"/>
                                  </p:stCondLst>
                                  <p:childTnLst>
                                    <p:animEffect transition="out" filter="fade">
                                      <p:cBhvr>
                                        <p:cTn id="37" dur="3000"/>
                                        <p:tgtEl>
                                          <p:spTgt spid="7"/>
                                        </p:tgtEl>
                                      </p:cBhvr>
                                    </p:animEffect>
                                    <p:set>
                                      <p:cBhvr>
                                        <p:cTn id="38" dur="1" fill="hold">
                                          <p:stCondLst>
                                            <p:cond delay="2999"/>
                                          </p:stCondLst>
                                        </p:cTn>
                                        <p:tgtEl>
                                          <p:spTgt spid="7"/>
                                        </p:tgtEl>
                                        <p:attrNameLst>
                                          <p:attrName>style.visibility</p:attrName>
                                        </p:attrNameLst>
                                      </p:cBhvr>
                                      <p:to>
                                        <p:strVal val="hidden"/>
                                      </p:to>
                                    </p:set>
                                  </p:childTnLst>
                                </p:cTn>
                              </p:par>
                              <p:par>
                                <p:cTn id="39" presetID="8" presetClass="emph" presetSubtype="0" fill="hold" nodeType="withEffect">
                                  <p:stCondLst>
                                    <p:cond delay="0"/>
                                  </p:stCondLst>
                                  <p:childTnLst>
                                    <p:animRot by="21600000">
                                      <p:cBhvr>
                                        <p:cTn id="40" dur="10000" fill="hold"/>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7" grpId="0"/>
      <p:bldP spid="7" grpId="1"/>
    </p:bldLst>
  </p:timing>
</p:sld>
</file>

<file path=ppt/theme/theme1.xml><?xml version="1.0" encoding="utf-8"?>
<a:theme xmlns:a="http://schemas.openxmlformats.org/drawingml/2006/main" name="06256168">
  <a:themeElements>
    <a:clrScheme name="Training Presentation">
      <a:dk1>
        <a:srgbClr val="000000"/>
      </a:dk1>
      <a:lt1>
        <a:srgbClr val="FFFFFF"/>
      </a:lt1>
      <a:dk2>
        <a:srgbClr val="000000"/>
      </a:dk2>
      <a:lt2>
        <a:srgbClr val="808080"/>
      </a:lt2>
      <a:accent1>
        <a:srgbClr val="A6D1D0"/>
      </a:accent1>
      <a:accent2>
        <a:srgbClr val="284C6A"/>
      </a:accent2>
      <a:accent3>
        <a:srgbClr val="FFFF99"/>
      </a:accent3>
      <a:accent4>
        <a:srgbClr val="FFCC99"/>
      </a:accent4>
      <a:accent5>
        <a:srgbClr val="AAE2CA"/>
      </a:accent5>
      <a:accent6>
        <a:srgbClr val="2D2DB9"/>
      </a:accent6>
      <a:hlink>
        <a:srgbClr val="CCCCFF"/>
      </a:hlink>
      <a:folHlink>
        <a:srgbClr val="B2B2B2"/>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loud skipper design templat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loud skipper design templat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loud skipper design templat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loud skipper design templat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loud skipper design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loud skipper design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loud skipper design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defRPr>
        </a:defPPr>
      </a:lstStyle>
    </a:ln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06256168">
  <a:themeElements>
    <a:clrScheme name="Training Presentation">
      <a:dk1>
        <a:srgbClr val="000000"/>
      </a:dk1>
      <a:lt1>
        <a:srgbClr val="FFFFFF"/>
      </a:lt1>
      <a:dk2>
        <a:srgbClr val="000000"/>
      </a:dk2>
      <a:lt2>
        <a:srgbClr val="808080"/>
      </a:lt2>
      <a:accent1>
        <a:srgbClr val="A6D1D0"/>
      </a:accent1>
      <a:accent2>
        <a:srgbClr val="284C6A"/>
      </a:accent2>
      <a:accent3>
        <a:srgbClr val="FFFF99"/>
      </a:accent3>
      <a:accent4>
        <a:srgbClr val="FFCC99"/>
      </a:accent4>
      <a:accent5>
        <a:srgbClr val="AAE2CA"/>
      </a:accent5>
      <a:accent6>
        <a:srgbClr val="2D2DB9"/>
      </a:accent6>
      <a:hlink>
        <a:srgbClr val="CCCCFF"/>
      </a:hlink>
      <a:folHlink>
        <a:srgbClr val="B2B2B2"/>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loud skipper design templat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loud skipper design templat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loud skipper design templat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loud skipper design templat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loud skipper design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loud skipper design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loud skipper design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6DCA1983-AE1E-48BE-8FC2-9B840730356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Employee training presentation</Template>
  <TotalTime>248</TotalTime>
  <Words>894</Words>
  <Application>Microsoft Office PowerPoint</Application>
  <PresentationFormat>Widescreen</PresentationFormat>
  <Paragraphs>111</Paragraphs>
  <Slides>29</Slides>
  <Notes>8</Notes>
  <HiddenSlides>0</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29</vt:i4>
      </vt:variant>
    </vt:vector>
  </HeadingPairs>
  <TitlesOfParts>
    <vt:vector size="43" baseType="lpstr">
      <vt:lpstr>ＭＳ Ｐゴシック</vt:lpstr>
      <vt:lpstr>Arial</vt:lpstr>
      <vt:lpstr>Arial Black</vt:lpstr>
      <vt:lpstr>Basic Sans Heavy SF</vt:lpstr>
      <vt:lpstr>Calibri</vt:lpstr>
      <vt:lpstr>Cambria</vt:lpstr>
      <vt:lpstr>Garamond</vt:lpstr>
      <vt:lpstr>Letter Gothic Std</vt:lpstr>
      <vt:lpstr>Times New Roman</vt:lpstr>
      <vt:lpstr>Trebuchet MS</vt:lpstr>
      <vt:lpstr>Wingdings</vt:lpstr>
      <vt:lpstr>06256168</vt:lpstr>
      <vt:lpstr>4_Custom Design</vt:lpstr>
      <vt:lpstr>2_06256168</vt:lpstr>
      <vt:lpstr>PowerPoint Presentation</vt:lpstr>
      <vt:lpstr>The Renewal Process</vt:lpstr>
      <vt:lpstr>PowerPoint Presentation</vt:lpstr>
      <vt:lpstr>I.  A Revived People will Honor Fellow Partners with Open Recognition (11:1-12:26)    A.  They Honored the People Dwelling in Jerusalem (11:1-24)    B.  They Honored the People Dwelling Outside of Jerusalem (11:25-36)    </vt:lpstr>
      <vt:lpstr>Jerusalem’s Strategic Location</vt:lpstr>
      <vt:lpstr>PowerPoint Presentation</vt:lpstr>
      <vt:lpstr>PowerPoint Presentation</vt:lpstr>
      <vt:lpstr>PowerPoint Presentation</vt:lpstr>
      <vt:lpstr>PowerPoint Presentation</vt:lpstr>
      <vt:lpstr>PowerPoint Presentation</vt:lpstr>
      <vt:lpstr>I.  A Revived People will Honor Fellow Partners with Open Recognition (11:1-12:26)    A.  They Honored the People Moving to Jerusalem (11:1-24)    B. They Honored the People Dwelling Outside of Jerusalem (11:25-36)    </vt:lpstr>
      <vt:lpstr>God calls some of us to go serve somewhere else (11:1-24).</vt:lpstr>
      <vt:lpstr>PowerPoint Presentation</vt:lpstr>
      <vt:lpstr>II. A Revived People will Honor God’s Leaders with Open Recognition   (12:1-26)</vt:lpstr>
      <vt:lpstr>After all they had been through, Judah still had priests in the right family line: God was still faithful to give them leaders that they could follow!</vt:lpstr>
      <vt:lpstr>QUICK QUIZ</vt:lpstr>
      <vt:lpstr>1. Why were more people needed in Jerusalem?    </vt:lpstr>
      <vt:lpstr>2. What proportion of those living outside the city were needed to move into the city?  </vt:lpstr>
      <vt:lpstr>3. How did they determine who was to live in Jerusalem? (1)    </vt:lpstr>
      <vt:lpstr>4.  Why would people not want to live in Jerusalem?   </vt:lpstr>
      <vt:lpstr>5. Where did the rest of the Israelites live? (20)  </vt:lpstr>
      <vt:lpstr>6. Who is the king referred to in Nehemiah 11.23-24? </vt:lpstr>
      <vt:lpstr>PowerPoint Presentation</vt:lpstr>
      <vt:lpstr>Discussion Questions</vt:lpstr>
      <vt:lpstr>Discussion Questions</vt:lpstr>
      <vt:lpstr>Discussion Questions</vt:lpstr>
      <vt:lpstr>Discussion Questions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Ron Sheveland</dc:creator>
  <cp:lastModifiedBy>Ron Sheveland</cp:lastModifiedBy>
  <cp:revision>22</cp:revision>
  <cp:lastPrinted>1601-01-01T00:00:00Z</cp:lastPrinted>
  <dcterms:created xsi:type="dcterms:W3CDTF">2017-05-21T01:06:06Z</dcterms:created>
  <dcterms:modified xsi:type="dcterms:W3CDTF">2025-02-18T19:18:49Z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TC062561681033</vt:lpwstr>
  </property>
</Properties>
</file>