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</p:sldMasterIdLst>
  <p:notesMasterIdLst>
    <p:notesMasterId r:id="rId46"/>
  </p:notesMasterIdLst>
  <p:sldIdLst>
    <p:sldId id="602" r:id="rId5"/>
    <p:sldId id="345" r:id="rId6"/>
    <p:sldId id="603" r:id="rId7"/>
    <p:sldId id="604" r:id="rId8"/>
    <p:sldId id="606" r:id="rId9"/>
    <p:sldId id="605" r:id="rId10"/>
    <p:sldId id="608" r:id="rId11"/>
    <p:sldId id="350" r:id="rId12"/>
    <p:sldId id="347" r:id="rId13"/>
    <p:sldId id="611" r:id="rId14"/>
    <p:sldId id="325" r:id="rId15"/>
    <p:sldId id="382" r:id="rId16"/>
    <p:sldId id="288" r:id="rId17"/>
    <p:sldId id="290" r:id="rId18"/>
    <p:sldId id="287" r:id="rId19"/>
    <p:sldId id="258" r:id="rId20"/>
    <p:sldId id="259" r:id="rId21"/>
    <p:sldId id="261" r:id="rId22"/>
    <p:sldId id="314" r:id="rId23"/>
    <p:sldId id="315" r:id="rId24"/>
    <p:sldId id="316" r:id="rId25"/>
    <p:sldId id="262" r:id="rId26"/>
    <p:sldId id="317" r:id="rId27"/>
    <p:sldId id="318" r:id="rId28"/>
    <p:sldId id="319" r:id="rId29"/>
    <p:sldId id="320" r:id="rId30"/>
    <p:sldId id="263" r:id="rId31"/>
    <p:sldId id="321" r:id="rId32"/>
    <p:sldId id="264" r:id="rId33"/>
    <p:sldId id="265" r:id="rId34"/>
    <p:sldId id="266" r:id="rId35"/>
    <p:sldId id="306" r:id="rId36"/>
    <p:sldId id="267" r:id="rId37"/>
    <p:sldId id="322" r:id="rId38"/>
    <p:sldId id="373" r:id="rId39"/>
    <p:sldId id="323" r:id="rId40"/>
    <p:sldId id="268" r:id="rId41"/>
    <p:sldId id="324" r:id="rId42"/>
    <p:sldId id="310" r:id="rId43"/>
    <p:sldId id="612" r:id="rId44"/>
    <p:sldId id="386" r:id="rId4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FFF"/>
    <a:srgbClr val="C29E45"/>
    <a:srgbClr val="C69024"/>
    <a:srgbClr val="D1C270"/>
    <a:srgbClr val="503514"/>
    <a:srgbClr val="964126"/>
    <a:srgbClr val="3A5C86"/>
    <a:srgbClr val="AE4B2C"/>
    <a:srgbClr val="498E44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73" autoAdjust="0"/>
  </p:normalViewPr>
  <p:slideViewPr>
    <p:cSldViewPr>
      <p:cViewPr varScale="1">
        <p:scale>
          <a:sx n="146" d="100"/>
          <a:sy n="146" d="100"/>
        </p:scale>
        <p:origin x="594" y="3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3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4B391-0D6A-41C8-A248-3EB21F88FF7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47CB0-593E-43AD-A715-D5E7B9D75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6556668"/>
      </p:ext>
    </p:extLst>
  </p:cSld>
  <p:clrMapOvr>
    <a:masterClrMapping/>
  </p:clrMapOvr>
  <p:transition spd="slow" advClick="0" advTm="8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6914431"/>
      </p:ext>
    </p:extLst>
  </p:cSld>
  <p:clrMapOvr>
    <a:masterClrMapping/>
  </p:clrMapOvr>
  <p:transition spd="slow" advClick="0" advTm="8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5836163"/>
      </p:ext>
    </p:extLst>
  </p:cSld>
  <p:clrMapOvr>
    <a:masterClrMapping/>
  </p:clrMapOvr>
  <p:transition spd="slow" advClick="0" advTm="8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012961"/>
      </p:ext>
    </p:extLst>
  </p:cSld>
  <p:clrMapOvr>
    <a:masterClrMapping/>
  </p:clrMapOvr>
  <p:transition spd="slow" advClick="0" advTm="8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964306"/>
      </p:ext>
    </p:extLst>
  </p:cSld>
  <p:clrMapOvr>
    <a:masterClrMapping/>
  </p:clrMapOvr>
  <p:transition spd="slow" advClick="0" advTm="8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425441"/>
      </p:ext>
    </p:extLst>
  </p:cSld>
  <p:clrMapOvr>
    <a:masterClrMapping/>
  </p:clrMapOvr>
  <p:transition spd="slow" advClick="0" advTm="8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9875765"/>
      </p:ext>
    </p:extLst>
  </p:cSld>
  <p:clrMapOvr>
    <a:masterClrMapping/>
  </p:clrMapOvr>
  <p:transition spd="slow" advClick="0" advTm="8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8871431"/>
      </p:ext>
    </p:extLst>
  </p:cSld>
  <p:clrMapOvr>
    <a:masterClrMapping/>
  </p:clrMapOvr>
  <p:transition spd="slow" advClick="0" advTm="8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8110295"/>
      </p:ext>
    </p:extLst>
  </p:cSld>
  <p:clrMapOvr>
    <a:masterClrMapping/>
  </p:clrMapOvr>
  <p:transition spd="slow" advClick="0" advTm="8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8730249"/>
      </p:ext>
    </p:extLst>
  </p:cSld>
  <p:clrMapOvr>
    <a:masterClrMapping/>
  </p:clrMapOvr>
  <p:transition spd="slow" advClick="0" advTm="8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9884205"/>
      </p:ext>
    </p:extLst>
  </p:cSld>
  <p:clrMapOvr>
    <a:masterClrMapping/>
  </p:clrMapOvr>
  <p:transition spd="slow" advClick="0" advTm="8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97BC77-C7FE-0BB5-CAFE-8C36888C4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2CCD58-FD02-47C0-4F1B-E220B00DA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A50EA9-FC46-87A8-C34D-4E104F921B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9BB08-A359-4A03-B39C-107630C0A8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2121739"/>
      </p:ext>
    </p:extLst>
  </p:cSld>
  <p:clrMapOvr>
    <a:masterClrMapping/>
  </p:clrMapOvr>
  <p:transition spd="slow" advClick="0" advTm="8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45458F-01D6-15EB-03EE-FBA491C0B5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0474D9-0DBB-4814-3B9B-6F8189E25A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B48528-1F1C-8A7A-A633-2913E52FB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51900B-F114-4F27-B471-E98CC3D511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676493"/>
      </p:ext>
    </p:extLst>
  </p:cSld>
  <p:clrMapOvr>
    <a:masterClrMapping/>
  </p:clrMapOvr>
  <p:transition spd="slow" advClick="0" advTm="8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90058E-6D29-CA75-0F42-C67C89025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34005-B183-9718-C35C-7E8C813CF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9E768E-0659-5DEF-1F33-9455B4E6E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50F9A-FB36-4CCD-8413-A662DEB96B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91047"/>
      </p:ext>
    </p:extLst>
  </p:cSld>
  <p:clrMapOvr>
    <a:masterClrMapping/>
  </p:clrMapOvr>
  <p:transition spd="slow" advClick="0" advTm="8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96EC5-5ACE-85FB-CE47-95CF6BDEBC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7FA7E-1D72-C745-F3AE-8FA1E5B0A4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9F9E1D-ADD0-BE2C-311F-2F169F1E89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01749-3F20-4C3C-B50E-983664BEC7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773161"/>
      </p:ext>
    </p:extLst>
  </p:cSld>
  <p:clrMapOvr>
    <a:masterClrMapping/>
  </p:clrMapOvr>
  <p:transition spd="slow" advClick="0" advTm="8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65D46A-8BB6-DB35-AC02-35FCD8696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DCF1B7-E648-4DD1-9019-1D7DDD3300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60313B-5C57-26B1-1185-FB15A351B8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FCFC25-2097-4DCD-94F5-3D5317561C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3157723"/>
      </p:ext>
    </p:extLst>
  </p:cSld>
  <p:clrMapOvr>
    <a:masterClrMapping/>
  </p:clrMapOvr>
  <p:transition spd="slow" advClick="0" advTm="8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E4655C-A439-3E54-B2F5-710F8C3F84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194813-3A22-63FB-21C6-9D31641156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67CB24-F9E8-89E8-B469-0D73344444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7E848-9BCE-433C-8D9B-6405CB27FC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00829"/>
      </p:ext>
    </p:extLst>
  </p:cSld>
  <p:clrMapOvr>
    <a:masterClrMapping/>
  </p:clrMapOvr>
  <p:transition spd="slow" advClick="0" advTm="8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E7E172E-00F9-C810-8EDE-3457F80BF8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CAA14B-101D-A643-9946-64741151E2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08CAF5-947E-F889-4B57-877CEC4D2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9D851-D90F-410A-AE45-EB64F1E109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036073"/>
      </p:ext>
    </p:extLst>
  </p:cSld>
  <p:clrMapOvr>
    <a:masterClrMapping/>
  </p:clrMapOvr>
  <p:transition spd="slow" advClick="0" advTm="8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7239D8-ADE6-52BB-B393-023E718874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20442-1C58-7603-7BF3-46984E17A7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C92410-31EF-47CF-F7FB-02CAF37850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134D9-3AAF-45E0-B122-507235E029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58026"/>
      </p:ext>
    </p:extLst>
  </p:cSld>
  <p:clrMapOvr>
    <a:masterClrMapping/>
  </p:clrMapOvr>
  <p:transition spd="slow" advClick="0" advTm="8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3B100-BE93-B8A5-FBEB-AA7A9F8B5B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DB780-120E-499A-734C-5BEEB734A8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D558B0-8D3F-9904-3433-80757A0FD4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F67EA-47EC-4650-AC1E-BE6369248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498503"/>
      </p:ext>
    </p:extLst>
  </p:cSld>
  <p:clrMapOvr>
    <a:masterClrMapping/>
  </p:clrMapOvr>
  <p:transition spd="slow" advClick="0" advTm="8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5BBC93-51A2-92E1-2A6E-F04E5906C2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3F2E9D-71F6-AD6C-731F-992A7FB463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BC1F9C-8C27-4F05-ADF8-51EEEB179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A21296-0A96-4312-9CC9-10E1BC296F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102643"/>
      </p:ext>
    </p:extLst>
  </p:cSld>
  <p:clrMapOvr>
    <a:masterClrMapping/>
  </p:clrMapOvr>
  <p:transition spd="slow" advClick="0" advTm="8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21D452-EF73-3467-4466-A3747890B4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094C64-25CB-F80F-CC38-C2CC1E65A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3E7F9A-720D-6E22-E02B-80324B5FDE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C5FBE-9276-4C35-A472-FEF1E111A5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653531"/>
      </p:ext>
    </p:extLst>
  </p:cSld>
  <p:clrMapOvr>
    <a:masterClrMapping/>
  </p:clrMapOvr>
  <p:transition spd="slow" advClick="0" advTm="8000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BBC80C-12D1-75C0-AD5D-24129A5741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D99541-9E7F-CC2A-C360-83F920C3AA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07B9B7-15C9-A091-C037-5E4F9E7918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5597C7-D571-4773-8D8C-CD56B81F8D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013263"/>
      </p:ext>
    </p:extLst>
  </p:cSld>
  <p:clrMapOvr>
    <a:masterClrMapping/>
  </p:clrMapOvr>
  <p:transition spd="slow" advClick="0" advTm="8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1F914E-3FC4-095B-46BF-2407B79448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B1DDDD-B5B4-0EAB-37E7-70186AEE14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8B02E6-CD5E-24FD-DB38-50087DE962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065663-DBA8-4CFD-81D9-5466985EB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578770"/>
      </p:ext>
    </p:extLst>
  </p:cSld>
  <p:clrMapOvr>
    <a:masterClrMapping/>
  </p:clrMapOvr>
  <p:transition spd="slow" advClick="0" advTm="8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29F90A-8B5E-16B5-7F71-76D4444727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9EE697-D046-3BAD-2737-9540BAC69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B8C052-0A44-5053-AB7C-FE3CC37937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19E69B-862E-4467-A16F-5A84716152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734792"/>
      </p:ext>
    </p:extLst>
  </p:cSld>
  <p:clrMapOvr>
    <a:masterClrMapping/>
  </p:clrMapOvr>
  <p:transition spd="slow" advClick="0" advTm="8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BB4F22-0028-F7B0-B215-0A82AA367A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6146E-8655-71D9-0A9C-F8AF5E84EC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7C25F-6365-0710-88A2-9F52D546D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1B8AB-F2F5-4B9F-ADA6-68C3FEC71E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552540"/>
      </p:ext>
    </p:extLst>
  </p:cSld>
  <p:clrMapOvr>
    <a:masterClrMapping/>
  </p:clrMapOvr>
  <p:transition spd="slow" advClick="0" advTm="8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E308278-EB96-407E-5EFE-58DCBA27D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B4B3AB-2E13-174F-2A91-6F37EC39BC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AFF2E7-0291-765C-DF6C-FD1BDAE27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B75B-C62E-4598-B86C-BC2F2E32EF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260773"/>
      </p:ext>
    </p:extLst>
  </p:cSld>
  <p:clrMapOvr>
    <a:masterClrMapping/>
  </p:clrMapOvr>
  <p:transition spd="slow" advClick="0" advTm="8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182BF12-ECAC-A1E8-65A3-991A6307DD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31E3BE-0E52-585E-524B-C8C14DCC6E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A0DCBD-0F7B-1A50-1201-984C58944D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73DE3E-4F5A-4B87-9768-82D798555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143612"/>
      </p:ext>
    </p:extLst>
  </p:cSld>
  <p:clrMapOvr>
    <a:masterClrMapping/>
  </p:clrMapOvr>
  <p:transition spd="slow" advClick="0" advTm="8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FD4C9A-5879-0AD0-1E1A-E9DD81A2C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4AFAF1-AA10-D3BC-CBAE-48E6C3EC3F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D94EC21-2BF4-2207-E787-747F8C7C0A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E4118-09CF-4606-BBF4-8964DB000A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99179"/>
      </p:ext>
    </p:extLst>
  </p:cSld>
  <p:clrMapOvr>
    <a:masterClrMapping/>
  </p:clrMapOvr>
  <p:transition spd="slow" advClick="0" advTm="8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B28ACD-85D6-8CE7-16F2-3E6F0FDCBC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AE084A-D73E-30FE-81A3-ED3503B5BA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94B18E-647C-7084-2816-AEB3FA050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34714C-21D0-414D-AB1C-7F11B526CC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335907"/>
      </p:ext>
    </p:extLst>
  </p:cSld>
  <p:clrMapOvr>
    <a:masterClrMapping/>
  </p:clrMapOvr>
  <p:transition spd="slow" advClick="0" advTm="8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B09514-AEA0-608C-02DE-BD888CB26E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AA32C2-DE39-2070-CD73-4DD9A292FD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2DADA-0ADB-F8BF-D5EF-C3D49CBE85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EFFFE-F096-40D3-91F9-5BAED11BDD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0707908"/>
      </p:ext>
    </p:extLst>
  </p:cSld>
  <p:clrMapOvr>
    <a:masterClrMapping/>
  </p:clrMapOvr>
  <p:transition spd="slow" advClick="0" advTm="8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7321B0-DEC0-0E0E-63D7-997414BC2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0371A8-610A-9E64-1648-D70FCA2F0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7EECAD-962C-A12A-41EE-EDA291932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3A70D-AF18-465A-B5F2-08B05A8939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536074"/>
      </p:ext>
    </p:extLst>
  </p:cSld>
  <p:clrMapOvr>
    <a:masterClrMapping/>
  </p:clrMapOvr>
  <p:transition spd="slow" advClick="0" advTm="8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BE199E-B51B-CE7A-99B4-C6E30BC82D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86ED48-C307-4026-ECE8-C308435B4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F7755C-EDA2-1069-2A7F-4D4826EE8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54705-CF28-4190-970C-5A78822C48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607793"/>
      </p:ext>
    </p:extLst>
  </p:cSld>
  <p:clrMapOvr>
    <a:masterClrMapping/>
  </p:clrMapOvr>
  <p:transition spd="slow" advClick="0" advTm="8000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24A388-909A-7227-46EE-AD5601974E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DE61BE-45B3-3922-B549-F740AEC3E9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892BF9-3DD9-9E22-8B58-7761F54D36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A05506-3076-471F-8954-74157AEAB4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698526"/>
      </p:ext>
    </p:extLst>
  </p:cSld>
  <p:clrMapOvr>
    <a:masterClrMapping/>
  </p:clrMapOvr>
  <p:transition spd="slow" advClick="0" advTm="8000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901119-D8AE-F7D1-C730-0FF004BF9D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910058-AE85-AE36-BD34-556249D59B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F4DD3B-3231-0B8D-66F9-90A912C37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482D1-9ED3-46B7-8E6D-8A9582E7B9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181745"/>
      </p:ext>
    </p:extLst>
  </p:cSld>
  <p:clrMapOvr>
    <a:masterClrMapping/>
  </p:clrMapOvr>
  <p:transition spd="slow" advClick="0" advTm="8000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F32AED-2CDE-5DE7-B0A8-8FB936E3CC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8F19C4-DF41-69DA-8688-9B2136A1E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68631F-D274-BE86-2FE8-2776277512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7E717A-91C2-451B-9D20-2D52A30D1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049534"/>
      </p:ext>
    </p:extLst>
  </p:cSld>
  <p:clrMapOvr>
    <a:masterClrMapping/>
  </p:clrMapOvr>
  <p:transition spd="slow" advClick="0" advTm="8000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257D5-50A0-FBCB-6B7F-967DAE53AB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D110FB-6EB2-7CFB-CE41-64B31C77D2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4D2E59-366E-BD0E-8048-E2FDFAB17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F702FD-FBF8-4153-A0CD-8EBDFBB4B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108951"/>
      </p:ext>
    </p:extLst>
  </p:cSld>
  <p:clrMapOvr>
    <a:masterClrMapping/>
  </p:clrMapOvr>
  <p:transition spd="slow" advClick="0" advTm="8000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94373B-AEAB-E7E9-68DF-A30AA8E9AA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5E9C147-D87E-801C-1FB4-F73D0F48FD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FCEB53-0F1A-45CB-1A61-F2A6569201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B8C8F6-626C-4FC2-B958-D3291F692B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48702"/>
      </p:ext>
    </p:extLst>
  </p:cSld>
  <p:clrMapOvr>
    <a:masterClrMapping/>
  </p:clrMapOvr>
  <p:transition spd="slow" advClick="0" advTm="8000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4AC077-16C9-AFEA-2F8E-A7F028A7E2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F0997D6-CAA9-D9F3-FBC6-5CBBCA41A4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EA7EC4B-BEBF-0D8C-023C-EA22F51B0A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12FF8-1E67-42CC-8E4D-E74F433E7F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782201"/>
      </p:ext>
    </p:extLst>
  </p:cSld>
  <p:clrMapOvr>
    <a:masterClrMapping/>
  </p:clrMapOvr>
  <p:transition spd="slow" advClick="0" advTm="8000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6700D5-CE00-331D-F4AF-4ED4120613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CC5494E-5F4E-7735-856E-4E0E260A79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ED6E33-5EED-236B-0E67-15561FCA42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BF070-418A-4331-9178-0C9C321A04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544414"/>
      </p:ext>
    </p:extLst>
  </p:cSld>
  <p:clrMapOvr>
    <a:masterClrMapping/>
  </p:clrMapOvr>
  <p:transition spd="slow" advClick="0" advTm="8000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6F37E4-B1F6-1BD6-8CF4-1E045D7545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D631A-5529-9E66-D1F7-72B04D8C3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86786C-4362-0468-96DC-C2E2197F1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EC7DC-7E5B-423B-A0CE-6B934FC0FB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973"/>
      </p:ext>
    </p:extLst>
  </p:cSld>
  <p:clrMapOvr>
    <a:masterClrMapping/>
  </p:clrMapOvr>
  <p:transition spd="slow" advClick="0" advTm="8000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DF5803-52F4-8108-146B-F05B749AE4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89B9C-549E-6653-8078-EC732659F5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2CB4C-2EE7-B5D7-0C42-264971A35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24A7D-C680-4AEA-821F-8E18D6682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4855"/>
      </p:ext>
    </p:extLst>
  </p:cSld>
  <p:clrMapOvr>
    <a:masterClrMapping/>
  </p:clrMapOvr>
  <p:transition spd="slow" advClick="0" advTm="8000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D69A9B-9951-F989-084C-D77F314774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CC7C2-2622-2AF0-CF11-F970C815D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9137C7-A7F4-4FDF-6C77-1F4328FA6A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8D6BB-4974-45CD-AC30-C1E60F3FBF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1556369"/>
      </p:ext>
    </p:extLst>
  </p:cSld>
  <p:clrMapOvr>
    <a:masterClrMapping/>
  </p:clrMapOvr>
  <p:transition spd="slow" advClick="0" advTm="8000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749B1-FC43-8EF8-81F6-A48308528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79A5EB-6CE9-1875-4882-7729B081F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9DC162-7FA5-8C26-5FA6-9C0E8FDDD8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F559D-4D68-4F76-9FA0-447D7E3211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935937"/>
      </p:ext>
    </p:extLst>
  </p:cSld>
  <p:clrMapOvr>
    <a:masterClrMapping/>
  </p:clrMapOvr>
  <p:transition spd="slow" advClick="0" advTm="8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92556-A3F9-45FD-9F6B-54CAA2874F53}" type="datetimeFigureOut">
              <a:rPr lang="en-IE" smtClean="0"/>
              <a:t>03/02/2025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0F80-6168-4B56-9B55-31BA10675B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626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8000">
    <p:push dir="u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1A12FBC-DDAE-59C3-8CD3-068F1502A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1998CA-5C30-CB99-C1A9-3E259C1EF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1D4772EB-1658-7CF9-4A15-D1D61A7B28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2933C69B-F984-765C-8E58-E6E337A86B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E7BEBEB6-F786-AAF1-D853-AA1F8639DF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B01BA0E6-4363-4E53-AB4B-B6939654E3C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3079" name="Picture 18" descr="story_cb">
            <a:extLst>
              <a:ext uri="{FF2B5EF4-FFF2-40B4-BE49-F238E27FC236}">
                <a16:creationId xmlns:a16="http://schemas.microsoft.com/office/drawing/2014/main" id="{1006FDCF-A49A-F78E-61CA-46406A02D4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54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8000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9CC8910-E1AB-FE1D-4A10-42F7474F2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1CD6AE-730A-CCE8-DABC-A708AC3E1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6894288-4190-8254-CEB3-709E0B3E7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A212ED2-8989-C3E8-4F47-5E6F9E5FA2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475DBF7-B3F9-1C0B-07DC-4FF6E10B78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3D5B0191-E0A9-4372-9548-254F33D3BEC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055" name="Picture 86" descr="1_story_c">
            <a:extLst>
              <a:ext uri="{FF2B5EF4-FFF2-40B4-BE49-F238E27FC236}">
                <a16:creationId xmlns:a16="http://schemas.microsoft.com/office/drawing/2014/main" id="{60F301EC-86C6-918C-3BE0-79BFBBBC18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16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 advTm="8000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8CEB28A-1414-966E-95A0-98806FC80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BA481F8-0B9F-15CD-0495-2ABFC6DB6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D7E9E09-9357-3B65-E022-B9C8855B98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F6D5C8-6B3A-526E-B1DC-377A79901C1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312D22F-E702-3238-616C-2BA4EAEBC9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</a:defRPr>
            </a:lvl1pPr>
          </a:lstStyle>
          <a:p>
            <a:fld id="{6BC400FA-B76E-4411-848C-AFC66FDE1C2B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4103" name="Picture 86" descr="1_story_c">
            <a:extLst>
              <a:ext uri="{FF2B5EF4-FFF2-40B4-BE49-F238E27FC236}">
                <a16:creationId xmlns:a16="http://schemas.microsoft.com/office/drawing/2014/main" id="{11EA41D3-F465-A3AB-4249-964BBD2D4D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99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 advClick="0" advTm="8000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BE37-881C-73CF-D8D7-2B3EA02B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ith a beard and a white headband&#10;&#10;AI-generated content may be incorrect.">
            <a:extLst>
              <a:ext uri="{FF2B5EF4-FFF2-40B4-BE49-F238E27FC236}">
                <a16:creationId xmlns:a16="http://schemas.microsoft.com/office/drawing/2014/main" id="{B27E167A-F636-0073-0470-26FABC205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3805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66DDFA-0B48-6748-ABEC-BA67C4DB4799}"/>
              </a:ext>
            </a:extLst>
          </p:cNvPr>
          <p:cNvSpPr/>
          <p:nvPr/>
        </p:nvSpPr>
        <p:spPr>
          <a:xfrm>
            <a:off x="76200" y="197823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</a:t>
            </a:r>
          </a:p>
          <a:p>
            <a:pPr algn="ctr"/>
            <a:r>
              <a:rPr lang="en-US" sz="48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Of Successful Leadership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4B7F7-9165-59D9-F3FB-8A0C5CD3283E}"/>
              </a:ext>
            </a:extLst>
          </p:cNvPr>
          <p:cNvSpPr txBox="1"/>
          <p:nvPr/>
        </p:nvSpPr>
        <p:spPr>
          <a:xfrm>
            <a:off x="3560091" y="2070428"/>
            <a:ext cx="477738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>
              <a:defRPr/>
            </a:pPr>
            <a:r>
              <a:rPr lang="en-US" sz="2400" dirty="0">
                <a:solidFill>
                  <a:prstClr val="black"/>
                </a:solidFill>
                <a:latin typeface="Arial Black" pitchFamily="34" charset="0"/>
              </a:rPr>
              <a:t>"Give your servant success today..."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Neh. 1:11</a:t>
            </a:r>
          </a:p>
          <a:p>
            <a:pPr defTabSz="914378">
              <a:defRPr/>
            </a:pPr>
            <a:endParaRPr lang="en-US" sz="2100" dirty="0">
              <a:solidFill>
                <a:prstClr val="black"/>
              </a:solidFill>
              <a:latin typeface="Arial Black" pitchFamily="34" charset="0"/>
            </a:endParaRPr>
          </a:p>
          <a:p>
            <a:pPr defTabSz="914378">
              <a:defRPr/>
            </a:pPr>
            <a:r>
              <a:rPr lang="en-US" sz="2400" dirty="0">
                <a:solidFill>
                  <a:prstClr val="black"/>
                </a:solidFill>
                <a:latin typeface="Arial Black" pitchFamily="34" charset="0"/>
              </a:rPr>
              <a:t>"The God of Heaven will give us success..."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Neh. 2:20</a:t>
            </a:r>
          </a:p>
        </p:txBody>
      </p:sp>
    </p:spTree>
    <p:extLst>
      <p:ext uri="{BB962C8B-B14F-4D97-AF65-F5344CB8AC3E}">
        <p14:creationId xmlns:p14="http://schemas.microsoft.com/office/powerpoint/2010/main" val="51740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9050"/>
            <a:ext cx="9169762" cy="52006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37488" y="438150"/>
            <a:ext cx="91630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</a:p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</a:p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THE</a:t>
            </a:r>
          </a:p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 OF NEHEMIAH</a:t>
            </a:r>
          </a:p>
        </p:txBody>
      </p:sp>
    </p:spTree>
    <p:extLst>
      <p:ext uri="{BB962C8B-B14F-4D97-AF65-F5344CB8AC3E}">
        <p14:creationId xmlns:p14="http://schemas.microsoft.com/office/powerpoint/2010/main" val="5625814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E1828-75AC-9580-A470-B608D5110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966B2-5181-8EB7-3589-DCABE082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FA8DB4-D0EC-ECA9-EEC7-61584C02D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C99DE86-EC0B-8046-4AA0-1FBC93237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9050"/>
            <a:ext cx="9169762" cy="6438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220CF3-C364-2BA9-0D4C-3B6E68E50D95}"/>
              </a:ext>
            </a:extLst>
          </p:cNvPr>
          <p:cNvSpPr/>
          <p:nvPr/>
        </p:nvSpPr>
        <p:spPr>
          <a:xfrm>
            <a:off x="-37682" y="-17142"/>
            <a:ext cx="9228066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Message of Nehemiah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490A7809-29D2-696E-A58D-BE07BE1AF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094"/>
            <a:ext cx="6433562" cy="64335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F4F5D8-E340-4B3B-BFA2-B76170C83648}"/>
              </a:ext>
            </a:extLst>
          </p:cNvPr>
          <p:cNvSpPr/>
          <p:nvPr/>
        </p:nvSpPr>
        <p:spPr>
          <a:xfrm>
            <a:off x="-58722" y="768214"/>
            <a:ext cx="9237799" cy="830997"/>
          </a:xfrm>
          <a:prstGeom prst="rect">
            <a:avLst/>
          </a:prstGeom>
          <a:solidFill>
            <a:srgbClr val="C29E45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Message of Nehemiah</a:t>
            </a:r>
            <a:endParaRPr lang="en-US" sz="4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F165F-DD23-3930-C978-3BFEC1019DA5}"/>
              </a:ext>
            </a:extLst>
          </p:cNvPr>
          <p:cNvSpPr txBox="1"/>
          <p:nvPr/>
        </p:nvSpPr>
        <p:spPr>
          <a:xfrm>
            <a:off x="-90544" y="113926"/>
            <a:ext cx="9386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85DFFF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</p:spTree>
    <p:extLst>
      <p:ext uri="{BB962C8B-B14F-4D97-AF65-F5344CB8AC3E}">
        <p14:creationId xmlns:p14="http://schemas.microsoft.com/office/powerpoint/2010/main" val="48273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93587-2FFE-9B4D-3585-A9703F15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flag on a pole&#10;&#10;AI-generated content may be incorrect.">
            <a:extLst>
              <a:ext uri="{FF2B5EF4-FFF2-40B4-BE49-F238E27FC236}">
                <a16:creationId xmlns:a16="http://schemas.microsoft.com/office/drawing/2014/main" id="{AA3186A8-1DCA-8BDB-CCCF-06839A8D3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846"/>
            <a:ext cx="9281453" cy="52363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D3A92B-F724-DF4B-AEBC-3006F99B14A8}"/>
              </a:ext>
            </a:extLst>
          </p:cNvPr>
          <p:cNvSpPr/>
          <p:nvPr/>
        </p:nvSpPr>
        <p:spPr>
          <a:xfrm>
            <a:off x="26069" y="3947606"/>
            <a:ext cx="9237799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Caution Flag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D179A-CF72-05F6-2513-DB99B14E4562}"/>
              </a:ext>
            </a:extLst>
          </p:cNvPr>
          <p:cNvSpPr txBox="1"/>
          <p:nvPr/>
        </p:nvSpPr>
        <p:spPr>
          <a:xfrm>
            <a:off x="-105491" y="103287"/>
            <a:ext cx="9386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</p:spTree>
    <p:extLst>
      <p:ext uri="{BB962C8B-B14F-4D97-AF65-F5344CB8AC3E}">
        <p14:creationId xmlns:p14="http://schemas.microsoft.com/office/powerpoint/2010/main" val="3998396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AB344-79EC-35A8-4353-194F792E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4594D-D905-2B0E-FEEF-25EBDBA1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572D26-586A-77E5-1AE4-81F7A8CD95C2}"/>
              </a:ext>
            </a:extLst>
          </p:cNvPr>
          <p:cNvSpPr/>
          <p:nvPr/>
        </p:nvSpPr>
        <p:spPr>
          <a:xfrm>
            <a:off x="-37682" y="-17142"/>
            <a:ext cx="9228066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Message of Nehemiah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EA660-732E-BF98-09CA-AFA82DF73873}"/>
              </a:ext>
            </a:extLst>
          </p:cNvPr>
          <p:cNvSpPr txBox="1"/>
          <p:nvPr/>
        </p:nvSpPr>
        <p:spPr>
          <a:xfrm>
            <a:off x="-90544" y="113926"/>
            <a:ext cx="9386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2225">
                  <a:solidFill>
                    <a:prstClr val="black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 Successful Leadership</a:t>
            </a:r>
          </a:p>
        </p:txBody>
      </p:sp>
      <p:pic>
        <p:nvPicPr>
          <p:cNvPr id="3" name="Picture 2" descr="A close up of a book&#10;&#10;AI-generated content may be incorrect.">
            <a:extLst>
              <a:ext uri="{FF2B5EF4-FFF2-40B4-BE49-F238E27FC236}">
                <a16:creationId xmlns:a16="http://schemas.microsoft.com/office/drawing/2014/main" id="{1C7FF35F-7780-8A1A-A8F5-E9F59EF8F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2002"/>
            <a:ext cx="9207807" cy="39045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4B5CE4-8773-352C-D9F4-27AC6E147E07}"/>
              </a:ext>
            </a:extLst>
          </p:cNvPr>
          <p:cNvSpPr/>
          <p:nvPr/>
        </p:nvSpPr>
        <p:spPr>
          <a:xfrm>
            <a:off x="-47415" y="761005"/>
            <a:ext cx="9237799" cy="830997"/>
          </a:xfrm>
          <a:prstGeom prst="rect">
            <a:avLst/>
          </a:prstGeom>
          <a:solidFill>
            <a:srgbClr val="C29E45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Central Purpose of the Book</a:t>
            </a:r>
            <a:endParaRPr lang="en-US" sz="4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2392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1F0DE-2E42-DE2A-86F7-39DE2F32A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CC3F-5F0E-BC61-69C5-5D7D73A5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6C37EB-B3E4-A870-5A92-07B2D3C87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C499F23-ABDF-C75E-F9F9-FF45C539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9050"/>
            <a:ext cx="9169762" cy="5200650"/>
          </a:xfrm>
          <a:prstGeom prst="rect">
            <a:avLst/>
          </a:prstGeom>
        </p:spPr>
      </p:pic>
      <p:pic>
        <p:nvPicPr>
          <p:cNvPr id="11" name="Picture 10" descr="A person raising his hands in front of a large crowd of people&#10;&#10;AI-generated content may be incorrect.">
            <a:extLst>
              <a:ext uri="{FF2B5EF4-FFF2-40B4-BE49-F238E27FC236}">
                <a16:creationId xmlns:a16="http://schemas.microsoft.com/office/drawing/2014/main" id="{D0E15CFD-8D93-0ECC-7265-9D0E8F958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14" y="-19050"/>
            <a:ext cx="9188200" cy="5238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3F04A2-B583-3B8D-FA95-700A6FBD3C22}"/>
              </a:ext>
            </a:extLst>
          </p:cNvPr>
          <p:cNvSpPr/>
          <p:nvPr/>
        </p:nvSpPr>
        <p:spPr>
          <a:xfrm>
            <a:off x="-37488" y="438150"/>
            <a:ext cx="9188200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from Nehemiah’s Example</a:t>
            </a:r>
          </a:p>
        </p:txBody>
      </p:sp>
    </p:spTree>
    <p:extLst>
      <p:ext uri="{BB962C8B-B14F-4D97-AF65-F5344CB8AC3E}">
        <p14:creationId xmlns:p14="http://schemas.microsoft.com/office/powerpoint/2010/main" val="1936332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7BF0B-A956-C006-38CA-FA6D9E52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E04C-C6E4-6581-9902-4531F9D0C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27A7C5-13DC-F929-5156-5D81B53C6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C3721DBE-1568-9D40-DEB0-F62ED01D0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9050"/>
            <a:ext cx="9169762" cy="5295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DE2349-7257-7C6A-9FA0-F322174F6A97}"/>
              </a:ext>
            </a:extLst>
          </p:cNvPr>
          <p:cNvSpPr/>
          <p:nvPr/>
        </p:nvSpPr>
        <p:spPr>
          <a:xfrm>
            <a:off x="-27516" y="1963668"/>
            <a:ext cx="9163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Both/And Balance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63C31-E808-8907-FF68-FE19FD385C99}"/>
              </a:ext>
            </a:extLst>
          </p:cNvPr>
          <p:cNvSpPr/>
          <p:nvPr/>
        </p:nvSpPr>
        <p:spPr>
          <a:xfrm>
            <a:off x="381000" y="197823"/>
            <a:ext cx="8610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</a:t>
            </a:r>
          </a:p>
          <a:p>
            <a:pPr algn="ctr"/>
            <a:r>
              <a:rPr lang="en-US" sz="32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Of Successful Leadership</a:t>
            </a:r>
          </a:p>
        </p:txBody>
      </p:sp>
    </p:spTree>
    <p:extLst>
      <p:ext uri="{BB962C8B-B14F-4D97-AF65-F5344CB8AC3E}">
        <p14:creationId xmlns:p14="http://schemas.microsoft.com/office/powerpoint/2010/main" val="66984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62" y="0"/>
            <a:ext cx="9169762" cy="52006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171451"/>
            <a:ext cx="86105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It would be wrong to think of the book of Nehemiah as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merely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guidebook for successful leadership. 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Its larger purpose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to see how the Sovereign Lord fulfilled His plan of returning His people to the Promised Land and re-establishing His supreme, pre-eminent role in their worship and nation.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But He chose to do this through people—people like Nehemiah and Ezra,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people we would be wise to emulate.</a:t>
            </a:r>
          </a:p>
        </p:txBody>
      </p:sp>
    </p:spTree>
    <p:extLst>
      <p:ext uri="{BB962C8B-B14F-4D97-AF65-F5344CB8AC3E}">
        <p14:creationId xmlns:p14="http://schemas.microsoft.com/office/powerpoint/2010/main" val="281273941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Nehemiah 6:3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00151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“I am carrying on a </a:t>
            </a:r>
            <a:r>
              <a:rPr lang="en-US" sz="6000" dirty="0"/>
              <a:t>great project</a:t>
            </a:r>
            <a:r>
              <a:rPr lang="en-US" dirty="0"/>
              <a:t>…”</a:t>
            </a:r>
          </a:p>
        </p:txBody>
      </p:sp>
    </p:spTree>
    <p:extLst>
      <p:ext uri="{BB962C8B-B14F-4D97-AF65-F5344CB8AC3E}">
        <p14:creationId xmlns:p14="http://schemas.microsoft.com/office/powerpoint/2010/main" val="16486042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E50FB-FC0A-473B-8CC6-559CDF184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7AE6-C92B-CFDC-FBC3-48E074A6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DACF8B-0C41-16BD-4DBE-81380AACF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19A0255-5730-27B7-6B3C-BF619AD94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762" cy="5295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CA5097-0549-72B3-4684-CD75438F51D6}"/>
              </a:ext>
            </a:extLst>
          </p:cNvPr>
          <p:cNvSpPr/>
          <p:nvPr/>
        </p:nvSpPr>
        <p:spPr>
          <a:xfrm>
            <a:off x="-34228" y="1115466"/>
            <a:ext cx="91630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Leading a Great Endeavor</a:t>
            </a:r>
          </a:p>
          <a:p>
            <a:pPr algn="ctr"/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 Guide to Strategic Action (1-7)</a:t>
            </a:r>
          </a:p>
          <a:p>
            <a:pPr algn="ctr"/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Leading a Great Awakening </a:t>
            </a:r>
          </a:p>
          <a:p>
            <a:pPr algn="ctr"/>
            <a:r>
              <a:rPr 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 Guide to Spiritual Revitalization (8-13)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6B67BA-6011-C3B5-7DDD-FF42401A7B30}"/>
              </a:ext>
            </a:extLst>
          </p:cNvPr>
          <p:cNvSpPr/>
          <p:nvPr/>
        </p:nvSpPr>
        <p:spPr>
          <a:xfrm>
            <a:off x="381000" y="197823"/>
            <a:ext cx="86106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 Of:</a:t>
            </a:r>
          </a:p>
        </p:txBody>
      </p:sp>
    </p:spTree>
    <p:extLst>
      <p:ext uri="{BB962C8B-B14F-4D97-AF65-F5344CB8AC3E}">
        <p14:creationId xmlns:p14="http://schemas.microsoft.com/office/powerpoint/2010/main" val="1613224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15E3A032-EDDF-1EF2-1AA4-2867CD627A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895350"/>
            <a:ext cx="7486650" cy="2971800"/>
          </a:xfrm>
          <a:noFill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4400" b="1" dirty="0">
                <a:latin typeface="Amasis MT Pro Black" panose="02040A04050005020304" pitchFamily="18" charset="0"/>
              </a:rPr>
              <a:t>HISTORICAL AND BIBLICAL BACKGROUND</a:t>
            </a:r>
            <a:endParaRPr lang="en-US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55788910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396" cy="5145286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9050"/>
            <a:ext cx="9169762" cy="52006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49061" y="1200150"/>
            <a:ext cx="916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Nehemiah’s Place in the Old Testament Story</a:t>
            </a:r>
            <a:endParaRPr lang="en-US" sz="4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78288-A104-1E5F-B77E-8B06FD358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061" y="-74414"/>
            <a:ext cx="9298517" cy="53893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AE2560-CF81-5151-4F93-42F16F014802}"/>
              </a:ext>
            </a:extLst>
          </p:cNvPr>
          <p:cNvSpPr/>
          <p:nvPr/>
        </p:nvSpPr>
        <p:spPr>
          <a:xfrm>
            <a:off x="-83428" y="4515871"/>
            <a:ext cx="9456028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Nehemiah's Place in the Old Testament Story</a:t>
            </a:r>
          </a:p>
        </p:txBody>
      </p:sp>
    </p:spTree>
    <p:extLst>
      <p:ext uri="{BB962C8B-B14F-4D97-AF65-F5344CB8AC3E}">
        <p14:creationId xmlns:p14="http://schemas.microsoft.com/office/powerpoint/2010/main" val="1820011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24902-B180-A12C-9C05-DC5051DF9BBA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6F9E2D1F-19FC-56E7-7A93-0E143BEF94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841669"/>
              </p:ext>
            </p:extLst>
          </p:nvPr>
        </p:nvGraphicFramePr>
        <p:xfrm>
          <a:off x="1314450" y="135731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5124" name="Object 4">
                        <a:extLst>
                          <a:ext uri="{FF2B5EF4-FFF2-40B4-BE49-F238E27FC236}">
                            <a16:creationId xmlns:a16="http://schemas.microsoft.com/office/drawing/2014/main" id="{6F9E2D1F-19FC-56E7-7A93-0E143BEF94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35731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511437F-4FD6-D1A4-B20B-B51A6C0A601A}"/>
              </a:ext>
            </a:extLst>
          </p:cNvPr>
          <p:cNvSpPr/>
          <p:nvPr/>
        </p:nvSpPr>
        <p:spPr>
          <a:xfrm>
            <a:off x="1314451" y="285750"/>
            <a:ext cx="63055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ln w="19050">
                  <a:solidFill>
                    <a:srgbClr val="000000">
                      <a:tint val="1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Impact" panose="020B0806030902050204" pitchFamily="34" charset="0"/>
              </a:rPr>
              <a:t>An O.T. Zoom Through 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F05252-3824-A669-E184-D04BFD46F74E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755C6C9D-5B40-942F-71B9-FCDBFBC8F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B5C8EE85-B8C3-0071-6977-7212FE8058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42875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6147" name="Object 3">
                        <a:extLst>
                          <a:ext uri="{FF2B5EF4-FFF2-40B4-BE49-F238E27FC236}">
                            <a16:creationId xmlns:a16="http://schemas.microsoft.com/office/drawing/2014/main" id="{B5C8EE85-B8C3-0071-6977-7212FE8058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42875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Oval 8">
            <a:extLst>
              <a:ext uri="{FF2B5EF4-FFF2-40B4-BE49-F238E27FC236}">
                <a16:creationId xmlns:a16="http://schemas.microsoft.com/office/drawing/2014/main" id="{2756BE3B-8A6C-D8DE-3238-DBC1CAB5A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49" name="Oval 9">
            <a:extLst>
              <a:ext uri="{FF2B5EF4-FFF2-40B4-BE49-F238E27FC236}">
                <a16:creationId xmlns:a16="http://schemas.microsoft.com/office/drawing/2014/main" id="{C9115AC0-F347-DB2A-D694-EE8BF98E0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0" name="Oval 11">
            <a:extLst>
              <a:ext uri="{FF2B5EF4-FFF2-40B4-BE49-F238E27FC236}">
                <a16:creationId xmlns:a16="http://schemas.microsoft.com/office/drawing/2014/main" id="{D51DB49F-BA60-3B8B-931B-8BB5193A3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1" name="Oval 12">
            <a:extLst>
              <a:ext uri="{FF2B5EF4-FFF2-40B4-BE49-F238E27FC236}">
                <a16:creationId xmlns:a16="http://schemas.microsoft.com/office/drawing/2014/main" id="{6AD88E0E-91C5-673D-2C45-1286963CB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2" name="Oval 13">
            <a:extLst>
              <a:ext uri="{FF2B5EF4-FFF2-40B4-BE49-F238E27FC236}">
                <a16:creationId xmlns:a16="http://schemas.microsoft.com/office/drawing/2014/main" id="{74F86139-9AD2-E36E-38CC-059D7CF5C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3" name="Oval 14">
            <a:extLst>
              <a:ext uri="{FF2B5EF4-FFF2-40B4-BE49-F238E27FC236}">
                <a16:creationId xmlns:a16="http://schemas.microsoft.com/office/drawing/2014/main" id="{1AD2BA58-5559-CE29-44E4-B3228CFCE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4" name="Oval 15">
            <a:extLst>
              <a:ext uri="{FF2B5EF4-FFF2-40B4-BE49-F238E27FC236}">
                <a16:creationId xmlns:a16="http://schemas.microsoft.com/office/drawing/2014/main" id="{116A2864-051C-9D81-E854-7E2696275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5" name="Oval 16">
            <a:extLst>
              <a:ext uri="{FF2B5EF4-FFF2-40B4-BE49-F238E27FC236}">
                <a16:creationId xmlns:a16="http://schemas.microsoft.com/office/drawing/2014/main" id="{D688E893-6254-1500-0308-83D17B49A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156" name="Oval 17">
            <a:extLst>
              <a:ext uri="{FF2B5EF4-FFF2-40B4-BE49-F238E27FC236}">
                <a16:creationId xmlns:a16="http://schemas.microsoft.com/office/drawing/2014/main" id="{0221EB01-C8F7-CB80-BB03-A8E819E48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79B46CC-2E24-3DA2-8F3C-C9B39B88ADE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14450" y="914400"/>
            <a:ext cx="3314700" cy="2971800"/>
          </a:xfrm>
          <a:noFill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457200" indent="-457200" algn="l" eaLnBrk="1" hangingPunct="1">
              <a:buFontTx/>
              <a:buAutoNum type="arabicPeriod"/>
            </a:pPr>
            <a:r>
              <a:rPr lang="en-US" altLang="en-US" b="1"/>
              <a:t>BEGINNINGS</a:t>
            </a:r>
          </a:p>
          <a:p>
            <a:pPr marL="457200" indent="-457200" algn="l" eaLnBrk="1" hangingPunct="1">
              <a:buFontTx/>
              <a:buAutoNum type="arabicPeriod"/>
            </a:pPr>
            <a:r>
              <a:rPr lang="en-US" altLang="en-US" b="1"/>
              <a:t>PATRIARCHS</a:t>
            </a:r>
          </a:p>
          <a:p>
            <a:pPr marL="457200" indent="-457200" algn="l" eaLnBrk="1" hangingPunct="1">
              <a:buFontTx/>
              <a:buAutoNum type="arabicPeriod"/>
            </a:pPr>
            <a:r>
              <a:rPr lang="en-US" altLang="en-US" b="1"/>
              <a:t>EXODUS</a:t>
            </a:r>
          </a:p>
          <a:p>
            <a:pPr marL="457200" indent="-457200" algn="l" eaLnBrk="1" hangingPunct="1">
              <a:buFontTx/>
              <a:buAutoNum type="arabicPeriod"/>
            </a:pPr>
            <a:r>
              <a:rPr lang="en-US" altLang="en-US" b="1"/>
              <a:t>SETTLEMENT</a:t>
            </a:r>
          </a:p>
          <a:p>
            <a:pPr marL="457200" indent="-457200" algn="l" eaLnBrk="1" hangingPunct="1">
              <a:buFontTx/>
              <a:buAutoNum type="arabicPeriod"/>
            </a:pPr>
            <a:r>
              <a:rPr lang="en-US" altLang="en-US" b="1"/>
              <a:t>JUDGES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AE428DD-9CC3-2E65-531C-7600BBBFE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914400"/>
            <a:ext cx="3771900" cy="2971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defTabSz="685800" eaLnBrk="1" fontAlgn="base" hangingPunct="1"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6. UNITED KINGDOM</a:t>
            </a:r>
          </a:p>
          <a:p>
            <a:pPr marL="457200" indent="-457200" defTabSz="685800" eaLnBrk="1" fontAlgn="base" hangingPunct="1"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7. DIVIDED KINGDOM</a:t>
            </a:r>
          </a:p>
          <a:p>
            <a:pPr marL="457200" indent="-457200" defTabSz="685800" eaLnBrk="1" fontAlgn="base" hangingPunct="1"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8. CAPTIVITY</a:t>
            </a:r>
          </a:p>
          <a:p>
            <a:pPr marL="457200" indent="-457200" defTabSz="685800" eaLnBrk="1" fontAlgn="base" hangingPunct="1"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9. RESTORATION</a:t>
            </a:r>
          </a:p>
          <a:p>
            <a:pPr marL="457200" indent="-457200" defTabSz="685800" eaLnBrk="1" fontAlgn="base" hangingPunct="1"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10. SILENCE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8D45463A-18FD-FEF3-29D8-ED87AA9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228600"/>
            <a:ext cx="6686550" cy="6001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300" dirty="0">
                <a:solidFill>
                  <a:srgbClr val="000000"/>
                </a:solidFill>
              </a:rPr>
              <a:t>THE STORY’S 10 EPISODES</a:t>
            </a: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D98B20D-AB95-509C-9B76-5C42491EE99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57450" y="1200150"/>
            <a:ext cx="4800600" cy="131445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5400" b="1"/>
              <a:t>BEGINNINGS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 b="1"/>
              <a:t>From Creation to Abraham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15E3A032-EDDF-1EF2-1AA4-2867CD627A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133350"/>
            <a:ext cx="7162800" cy="2971800"/>
          </a:xfrm>
          <a:noFill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600" b="1" dirty="0"/>
              <a:t>BEGINNINGS</a:t>
            </a:r>
            <a:endParaRPr lang="en-US" altLang="en-US" sz="2100" b="1" dirty="0"/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Creation (1 &amp; 2)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Fall (3)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Cain Kills Abel (4)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Trees (5 &amp; 10)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Flood (6-8)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Promise of the Rainbow (9)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</a:pPr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Tower of Babel (11)</a:t>
            </a: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61B54BD2-E437-44A5-4E08-1E1D8E2D0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PATRIARCHS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From Abraham to Moses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291E4D-8C05-4B7E-D77F-ACFE13E88A87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rgbClr val="000000"/>
          </a:solidFill>
          <a:ln w="25400" cap="flat" cmpd="sng" algn="ctr">
            <a:solidFill>
              <a:srgbClr val="BBE0E3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6077FCE7-176B-2608-24D0-9E7A31AD4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267" name="Object 3">
            <a:extLst>
              <a:ext uri="{FF2B5EF4-FFF2-40B4-BE49-F238E27FC236}">
                <a16:creationId xmlns:a16="http://schemas.microsoft.com/office/drawing/2014/main" id="{46102779-5698-8B45-EBAF-7A12B29C0C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1267" name="Object 3">
                        <a:extLst>
                          <a:ext uri="{FF2B5EF4-FFF2-40B4-BE49-F238E27FC236}">
                            <a16:creationId xmlns:a16="http://schemas.microsoft.com/office/drawing/2014/main" id="{46102779-5698-8B45-EBAF-7A12B29C0C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Oval 8">
            <a:extLst>
              <a:ext uri="{FF2B5EF4-FFF2-40B4-BE49-F238E27FC236}">
                <a16:creationId xmlns:a16="http://schemas.microsoft.com/office/drawing/2014/main" id="{15731A19-89C0-E27D-4E82-7AF158F8B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69" name="Oval 9">
            <a:extLst>
              <a:ext uri="{FF2B5EF4-FFF2-40B4-BE49-F238E27FC236}">
                <a16:creationId xmlns:a16="http://schemas.microsoft.com/office/drawing/2014/main" id="{38AEE350-D69C-2F24-6259-71D457A34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0" name="Oval 11">
            <a:extLst>
              <a:ext uri="{FF2B5EF4-FFF2-40B4-BE49-F238E27FC236}">
                <a16:creationId xmlns:a16="http://schemas.microsoft.com/office/drawing/2014/main" id="{A9F614B8-AB90-894A-EAD5-747898A98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1" name="Oval 12">
            <a:extLst>
              <a:ext uri="{FF2B5EF4-FFF2-40B4-BE49-F238E27FC236}">
                <a16:creationId xmlns:a16="http://schemas.microsoft.com/office/drawing/2014/main" id="{26DF906E-AB63-AE85-FFC2-F8E228317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2" name="Oval 13">
            <a:extLst>
              <a:ext uri="{FF2B5EF4-FFF2-40B4-BE49-F238E27FC236}">
                <a16:creationId xmlns:a16="http://schemas.microsoft.com/office/drawing/2014/main" id="{93D0E755-F7D2-A843-3DB7-6F3D5436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3" name="Oval 14">
            <a:extLst>
              <a:ext uri="{FF2B5EF4-FFF2-40B4-BE49-F238E27FC236}">
                <a16:creationId xmlns:a16="http://schemas.microsoft.com/office/drawing/2014/main" id="{21F0DAB5-AEB0-F4F1-7C66-B90EDD820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4" name="Oval 15">
            <a:extLst>
              <a:ext uri="{FF2B5EF4-FFF2-40B4-BE49-F238E27FC236}">
                <a16:creationId xmlns:a16="http://schemas.microsoft.com/office/drawing/2014/main" id="{0E891BC0-D683-3248-D5AE-4FF634AA1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5" name="Oval 16">
            <a:extLst>
              <a:ext uri="{FF2B5EF4-FFF2-40B4-BE49-F238E27FC236}">
                <a16:creationId xmlns:a16="http://schemas.microsoft.com/office/drawing/2014/main" id="{224746B2-E4EC-3FBD-EABC-FBB9390B6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1276" name="Oval 17">
            <a:extLst>
              <a:ext uri="{FF2B5EF4-FFF2-40B4-BE49-F238E27FC236}">
                <a16:creationId xmlns:a16="http://schemas.microsoft.com/office/drawing/2014/main" id="{7FE8BAC7-B0F1-5AE4-BD4F-0D70C753F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2" name="AutoShape 18">
            <a:extLst>
              <a:ext uri="{FF2B5EF4-FFF2-40B4-BE49-F238E27FC236}">
                <a16:creationId xmlns:a16="http://schemas.microsoft.com/office/drawing/2014/main" id="{A9B3DFB3-29F7-5A83-CBFE-1FCAFEFECC41}"/>
              </a:ext>
            </a:extLst>
          </p:cNvPr>
          <p:cNvSpPr>
            <a:spLocks noChangeArrowheads="1"/>
          </p:cNvSpPr>
          <p:nvPr/>
        </p:nvSpPr>
        <p:spPr bwMode="auto">
          <a:xfrm rot="19173614">
            <a:off x="5063729" y="897732"/>
            <a:ext cx="114300" cy="2516981"/>
          </a:xfrm>
          <a:prstGeom prst="upArrow">
            <a:avLst>
              <a:gd name="adj1" fmla="val 50000"/>
              <a:gd name="adj2" fmla="val 55052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5FC423-0287-24B4-2D9E-7A90CB428F5C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rgbClr val="000000"/>
          </a:solidFill>
          <a:ln w="25400" cap="flat" cmpd="sng" algn="ctr">
            <a:solidFill>
              <a:srgbClr val="BBE0E3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90" name="Text Box 2">
            <a:extLst>
              <a:ext uri="{FF2B5EF4-FFF2-40B4-BE49-F238E27FC236}">
                <a16:creationId xmlns:a16="http://schemas.microsoft.com/office/drawing/2014/main" id="{E789F540-E6B0-5D61-C6D7-193B9276D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98C2733C-5271-795D-1D9B-9B3B20FE7B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2291" name="Object 3">
                        <a:extLst>
                          <a:ext uri="{FF2B5EF4-FFF2-40B4-BE49-F238E27FC236}">
                            <a16:creationId xmlns:a16="http://schemas.microsoft.com/office/drawing/2014/main" id="{98C2733C-5271-795D-1D9B-9B3B20FE7B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Oval 8">
            <a:extLst>
              <a:ext uri="{FF2B5EF4-FFF2-40B4-BE49-F238E27FC236}">
                <a16:creationId xmlns:a16="http://schemas.microsoft.com/office/drawing/2014/main" id="{DA03B19B-DC5D-CE82-861F-C59D72394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3" name="Oval 9">
            <a:extLst>
              <a:ext uri="{FF2B5EF4-FFF2-40B4-BE49-F238E27FC236}">
                <a16:creationId xmlns:a16="http://schemas.microsoft.com/office/drawing/2014/main" id="{46B6017D-A7CD-49A4-246F-4463F64D3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4" name="Oval 11">
            <a:extLst>
              <a:ext uri="{FF2B5EF4-FFF2-40B4-BE49-F238E27FC236}">
                <a16:creationId xmlns:a16="http://schemas.microsoft.com/office/drawing/2014/main" id="{8315881C-5642-5D8A-73BA-36BF58ED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5" name="Oval 12">
            <a:extLst>
              <a:ext uri="{FF2B5EF4-FFF2-40B4-BE49-F238E27FC236}">
                <a16:creationId xmlns:a16="http://schemas.microsoft.com/office/drawing/2014/main" id="{9BD2C2C1-1EC5-241D-823D-FEA848035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6" name="Oval 13">
            <a:extLst>
              <a:ext uri="{FF2B5EF4-FFF2-40B4-BE49-F238E27FC236}">
                <a16:creationId xmlns:a16="http://schemas.microsoft.com/office/drawing/2014/main" id="{582E354D-9776-8726-97C4-91F96180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7" name="Oval 14">
            <a:extLst>
              <a:ext uri="{FF2B5EF4-FFF2-40B4-BE49-F238E27FC236}">
                <a16:creationId xmlns:a16="http://schemas.microsoft.com/office/drawing/2014/main" id="{4AE4BCC1-ABCC-6B41-DEE8-43E00D31A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8" name="Oval 15">
            <a:extLst>
              <a:ext uri="{FF2B5EF4-FFF2-40B4-BE49-F238E27FC236}">
                <a16:creationId xmlns:a16="http://schemas.microsoft.com/office/drawing/2014/main" id="{25E3C09E-6B92-C636-A728-D296549E1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299" name="Oval 16">
            <a:extLst>
              <a:ext uri="{FF2B5EF4-FFF2-40B4-BE49-F238E27FC236}">
                <a16:creationId xmlns:a16="http://schemas.microsoft.com/office/drawing/2014/main" id="{68B4001A-916A-BCFF-A696-4445C518B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2300" name="Oval 17">
            <a:extLst>
              <a:ext uri="{FF2B5EF4-FFF2-40B4-BE49-F238E27FC236}">
                <a16:creationId xmlns:a16="http://schemas.microsoft.com/office/drawing/2014/main" id="{920FF1BC-0AFE-E65B-B6B9-D9C9D90CD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3" name="AutoShape 19">
            <a:extLst>
              <a:ext uri="{FF2B5EF4-FFF2-40B4-BE49-F238E27FC236}">
                <a16:creationId xmlns:a16="http://schemas.microsoft.com/office/drawing/2014/main" id="{1CCA0D03-F228-B74C-B4D1-F77EF6858161}"/>
              </a:ext>
            </a:extLst>
          </p:cNvPr>
          <p:cNvSpPr>
            <a:spLocks noChangeArrowheads="1"/>
          </p:cNvSpPr>
          <p:nvPr/>
        </p:nvSpPr>
        <p:spPr bwMode="auto">
          <a:xfrm rot="12688785">
            <a:off x="3486151" y="1143001"/>
            <a:ext cx="88106" cy="1593056"/>
          </a:xfrm>
          <a:prstGeom prst="upArrow">
            <a:avLst>
              <a:gd name="adj1" fmla="val 50000"/>
              <a:gd name="adj2" fmla="val 45202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1A7E5-6B40-6F27-2FA3-78D7E0087619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04B557DD-E3B3-0B8B-AC3D-A61D61E6C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3315" name="Object 3">
            <a:extLst>
              <a:ext uri="{FF2B5EF4-FFF2-40B4-BE49-F238E27FC236}">
                <a16:creationId xmlns:a16="http://schemas.microsoft.com/office/drawing/2014/main" id="{FDE24F2A-B1EE-9A9C-CCCB-8D386DF90D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3315" name="Object 3">
                        <a:extLst>
                          <a:ext uri="{FF2B5EF4-FFF2-40B4-BE49-F238E27FC236}">
                            <a16:creationId xmlns:a16="http://schemas.microsoft.com/office/drawing/2014/main" id="{FDE24F2A-B1EE-9A9C-CCCB-8D386DF90D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Oval 8">
            <a:extLst>
              <a:ext uri="{FF2B5EF4-FFF2-40B4-BE49-F238E27FC236}">
                <a16:creationId xmlns:a16="http://schemas.microsoft.com/office/drawing/2014/main" id="{37C4ACCD-C582-5356-5F52-F3E392ADE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17" name="Oval 9">
            <a:extLst>
              <a:ext uri="{FF2B5EF4-FFF2-40B4-BE49-F238E27FC236}">
                <a16:creationId xmlns:a16="http://schemas.microsoft.com/office/drawing/2014/main" id="{5345F3CE-E0A5-608B-D239-072920BD4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18" name="Oval 11">
            <a:extLst>
              <a:ext uri="{FF2B5EF4-FFF2-40B4-BE49-F238E27FC236}">
                <a16:creationId xmlns:a16="http://schemas.microsoft.com/office/drawing/2014/main" id="{53EEC752-3195-3373-C622-38B378949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19" name="Oval 12">
            <a:extLst>
              <a:ext uri="{FF2B5EF4-FFF2-40B4-BE49-F238E27FC236}">
                <a16:creationId xmlns:a16="http://schemas.microsoft.com/office/drawing/2014/main" id="{4F6664EE-37AB-223F-7346-30B783A25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20" name="Oval 13">
            <a:extLst>
              <a:ext uri="{FF2B5EF4-FFF2-40B4-BE49-F238E27FC236}">
                <a16:creationId xmlns:a16="http://schemas.microsoft.com/office/drawing/2014/main" id="{D60BAEC4-C826-6474-B188-AB7EABB8F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21" name="Oval 14">
            <a:extLst>
              <a:ext uri="{FF2B5EF4-FFF2-40B4-BE49-F238E27FC236}">
                <a16:creationId xmlns:a16="http://schemas.microsoft.com/office/drawing/2014/main" id="{DD024F1B-2951-D247-9D83-90CBAD383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525" y="30289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22" name="Oval 15">
            <a:extLst>
              <a:ext uri="{FF2B5EF4-FFF2-40B4-BE49-F238E27FC236}">
                <a16:creationId xmlns:a16="http://schemas.microsoft.com/office/drawing/2014/main" id="{807E6F32-799C-7795-4637-36D97FCCF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23" name="Oval 16">
            <a:extLst>
              <a:ext uri="{FF2B5EF4-FFF2-40B4-BE49-F238E27FC236}">
                <a16:creationId xmlns:a16="http://schemas.microsoft.com/office/drawing/2014/main" id="{D24C5D8C-12D7-C46B-9542-029D45129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3324" name="Oval 17">
            <a:extLst>
              <a:ext uri="{FF2B5EF4-FFF2-40B4-BE49-F238E27FC236}">
                <a16:creationId xmlns:a16="http://schemas.microsoft.com/office/drawing/2014/main" id="{9ABBDEEE-4A8D-2566-8A77-DA21B3E7C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4" name="AutoShape 20">
            <a:extLst>
              <a:ext uri="{FF2B5EF4-FFF2-40B4-BE49-F238E27FC236}">
                <a16:creationId xmlns:a16="http://schemas.microsoft.com/office/drawing/2014/main" id="{84420FE8-4E03-9E22-F426-29F1F914A802}"/>
              </a:ext>
            </a:extLst>
          </p:cNvPr>
          <p:cNvSpPr>
            <a:spLocks noChangeArrowheads="1"/>
          </p:cNvSpPr>
          <p:nvPr/>
        </p:nvSpPr>
        <p:spPr bwMode="auto">
          <a:xfrm rot="14746697">
            <a:off x="2516713" y="2455703"/>
            <a:ext cx="110074" cy="903878"/>
          </a:xfrm>
          <a:prstGeom prst="upArrow">
            <a:avLst>
              <a:gd name="adj1" fmla="val 50000"/>
              <a:gd name="adj2" fmla="val 3567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5B6B80A-1DBD-83F8-D9BC-C674C358C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EXODUS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From Moses to Joshua</a:t>
            </a:r>
          </a:p>
        </p:txBody>
      </p: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25E910-B7D1-95B8-F5CF-8026FA9181AC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DA312400-0BD8-1EE3-4BD5-20399A2AE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1CEBCDBD-83A3-2867-E04A-B55FE43EF3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6387" name="Object 3">
                        <a:extLst>
                          <a:ext uri="{FF2B5EF4-FFF2-40B4-BE49-F238E27FC236}">
                            <a16:creationId xmlns:a16="http://schemas.microsoft.com/office/drawing/2014/main" id="{1CEBCDBD-83A3-2867-E04A-B55FE43EF3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Oval 8">
            <a:extLst>
              <a:ext uri="{FF2B5EF4-FFF2-40B4-BE49-F238E27FC236}">
                <a16:creationId xmlns:a16="http://schemas.microsoft.com/office/drawing/2014/main" id="{A18A7243-6CBE-06A3-D8E0-E952A68FA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89" name="Oval 9">
            <a:extLst>
              <a:ext uri="{FF2B5EF4-FFF2-40B4-BE49-F238E27FC236}">
                <a16:creationId xmlns:a16="http://schemas.microsoft.com/office/drawing/2014/main" id="{4D680345-FA59-3D3B-227B-85ABEA0DA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0" name="Oval 11">
            <a:extLst>
              <a:ext uri="{FF2B5EF4-FFF2-40B4-BE49-F238E27FC236}">
                <a16:creationId xmlns:a16="http://schemas.microsoft.com/office/drawing/2014/main" id="{2E1820C9-489D-EE8F-DC2F-07B136A37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1" name="Oval 12">
            <a:extLst>
              <a:ext uri="{FF2B5EF4-FFF2-40B4-BE49-F238E27FC236}">
                <a16:creationId xmlns:a16="http://schemas.microsoft.com/office/drawing/2014/main" id="{F9A7391E-D553-EA23-15E3-A9289333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2" name="Oval 13">
            <a:extLst>
              <a:ext uri="{FF2B5EF4-FFF2-40B4-BE49-F238E27FC236}">
                <a16:creationId xmlns:a16="http://schemas.microsoft.com/office/drawing/2014/main" id="{6D6344F2-2B64-98DF-0E70-0E3E2C74E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3" name="Oval 14">
            <a:extLst>
              <a:ext uri="{FF2B5EF4-FFF2-40B4-BE49-F238E27FC236}">
                <a16:creationId xmlns:a16="http://schemas.microsoft.com/office/drawing/2014/main" id="{362C13BD-B4F7-7E0B-2B15-812786EB7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4" name="Oval 15">
            <a:extLst>
              <a:ext uri="{FF2B5EF4-FFF2-40B4-BE49-F238E27FC236}">
                <a16:creationId xmlns:a16="http://schemas.microsoft.com/office/drawing/2014/main" id="{0DF98E94-BD24-E687-7942-A3FAD2FD4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5" name="Oval 16">
            <a:extLst>
              <a:ext uri="{FF2B5EF4-FFF2-40B4-BE49-F238E27FC236}">
                <a16:creationId xmlns:a16="http://schemas.microsoft.com/office/drawing/2014/main" id="{C5BB3555-2435-183C-5BD6-BB150C2B4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6396" name="Oval 17">
            <a:extLst>
              <a:ext uri="{FF2B5EF4-FFF2-40B4-BE49-F238E27FC236}">
                <a16:creationId xmlns:a16="http://schemas.microsoft.com/office/drawing/2014/main" id="{30E106CA-DD84-2CBA-AE51-EE331AA3B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5" name="AutoShape 21">
            <a:extLst>
              <a:ext uri="{FF2B5EF4-FFF2-40B4-BE49-F238E27FC236}">
                <a16:creationId xmlns:a16="http://schemas.microsoft.com/office/drawing/2014/main" id="{970D0DE8-7856-74AC-F5DC-F2A9D0B4F2F0}"/>
              </a:ext>
            </a:extLst>
          </p:cNvPr>
          <p:cNvSpPr>
            <a:spLocks noChangeArrowheads="1"/>
          </p:cNvSpPr>
          <p:nvPr/>
        </p:nvSpPr>
        <p:spPr bwMode="auto">
          <a:xfrm rot="6832728">
            <a:off x="2336006" y="3214688"/>
            <a:ext cx="114300" cy="628650"/>
          </a:xfrm>
          <a:prstGeom prst="upArrow">
            <a:avLst>
              <a:gd name="adj1" fmla="val 50000"/>
              <a:gd name="adj2" fmla="val 137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3CCA89-ACDC-9266-5C14-942688C79144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2E4883F3-025B-54F5-E78E-DE2B84747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7411" name="Object 3">
            <a:extLst>
              <a:ext uri="{FF2B5EF4-FFF2-40B4-BE49-F238E27FC236}">
                <a16:creationId xmlns:a16="http://schemas.microsoft.com/office/drawing/2014/main" id="{1FA76340-75DC-545C-B305-616D7C36A3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7411" name="Object 3">
                        <a:extLst>
                          <a:ext uri="{FF2B5EF4-FFF2-40B4-BE49-F238E27FC236}">
                            <a16:creationId xmlns:a16="http://schemas.microsoft.com/office/drawing/2014/main" id="{1FA76340-75DC-545C-B305-616D7C36A3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Oval 8">
            <a:extLst>
              <a:ext uri="{FF2B5EF4-FFF2-40B4-BE49-F238E27FC236}">
                <a16:creationId xmlns:a16="http://schemas.microsoft.com/office/drawing/2014/main" id="{F52413F8-33FC-2F10-635D-D56CCCD83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3" name="Oval 9">
            <a:extLst>
              <a:ext uri="{FF2B5EF4-FFF2-40B4-BE49-F238E27FC236}">
                <a16:creationId xmlns:a16="http://schemas.microsoft.com/office/drawing/2014/main" id="{997E7A6B-A4E7-1FB0-A705-C22BB3037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4" name="Oval 11">
            <a:extLst>
              <a:ext uri="{FF2B5EF4-FFF2-40B4-BE49-F238E27FC236}">
                <a16:creationId xmlns:a16="http://schemas.microsoft.com/office/drawing/2014/main" id="{EDD5DB30-AA1D-03A0-F2DB-88C9F4CB9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5" name="Oval 12">
            <a:extLst>
              <a:ext uri="{FF2B5EF4-FFF2-40B4-BE49-F238E27FC236}">
                <a16:creationId xmlns:a16="http://schemas.microsoft.com/office/drawing/2014/main" id="{BEDD0CCA-BA36-34F9-C685-7127C377C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6" name="Oval 13">
            <a:extLst>
              <a:ext uri="{FF2B5EF4-FFF2-40B4-BE49-F238E27FC236}">
                <a16:creationId xmlns:a16="http://schemas.microsoft.com/office/drawing/2014/main" id="{528FCE1A-7916-B674-A206-F078F4706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7" name="Oval 14">
            <a:extLst>
              <a:ext uri="{FF2B5EF4-FFF2-40B4-BE49-F238E27FC236}">
                <a16:creationId xmlns:a16="http://schemas.microsoft.com/office/drawing/2014/main" id="{624C61CE-E1C9-1398-7CF4-0CA3F608E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8" name="Oval 15">
            <a:extLst>
              <a:ext uri="{FF2B5EF4-FFF2-40B4-BE49-F238E27FC236}">
                <a16:creationId xmlns:a16="http://schemas.microsoft.com/office/drawing/2014/main" id="{138E74C1-F7FB-BFE5-45A0-F3478274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19" name="Oval 16">
            <a:extLst>
              <a:ext uri="{FF2B5EF4-FFF2-40B4-BE49-F238E27FC236}">
                <a16:creationId xmlns:a16="http://schemas.microsoft.com/office/drawing/2014/main" id="{A58A0F1E-888A-ECE0-E0AA-A223D62D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7420" name="Oval 17">
            <a:extLst>
              <a:ext uri="{FF2B5EF4-FFF2-40B4-BE49-F238E27FC236}">
                <a16:creationId xmlns:a16="http://schemas.microsoft.com/office/drawing/2014/main" id="{1E8E622E-A4BE-9DA6-0C74-BF1DF6414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6" name="AutoShape 22">
            <a:extLst>
              <a:ext uri="{FF2B5EF4-FFF2-40B4-BE49-F238E27FC236}">
                <a16:creationId xmlns:a16="http://schemas.microsoft.com/office/drawing/2014/main" id="{E64E149D-D8B3-4AFB-7838-C5B1D79C3E44}"/>
              </a:ext>
            </a:extLst>
          </p:cNvPr>
          <p:cNvSpPr>
            <a:spLocks noChangeArrowheads="1"/>
          </p:cNvSpPr>
          <p:nvPr/>
        </p:nvSpPr>
        <p:spPr bwMode="auto">
          <a:xfrm rot="307456">
            <a:off x="2686050" y="3200400"/>
            <a:ext cx="114300" cy="457200"/>
          </a:xfrm>
          <a:prstGeom prst="upArrow">
            <a:avLst>
              <a:gd name="adj1" fmla="val 50000"/>
              <a:gd name="adj2" fmla="val 10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46CF89-2201-9091-5B63-AF07E65430C5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7BB43241-063E-CDEC-CEA7-D76B4993E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772A4379-C6E9-1298-9FE5-0C3A9B3134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8435" name="Object 3">
                        <a:extLst>
                          <a:ext uri="{FF2B5EF4-FFF2-40B4-BE49-F238E27FC236}">
                            <a16:creationId xmlns:a16="http://schemas.microsoft.com/office/drawing/2014/main" id="{772A4379-C6E9-1298-9FE5-0C3A9B3134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Oval 8">
            <a:extLst>
              <a:ext uri="{FF2B5EF4-FFF2-40B4-BE49-F238E27FC236}">
                <a16:creationId xmlns:a16="http://schemas.microsoft.com/office/drawing/2014/main" id="{180749CD-BA39-6672-6266-C50EB8D38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37" name="Oval 9">
            <a:extLst>
              <a:ext uri="{FF2B5EF4-FFF2-40B4-BE49-F238E27FC236}">
                <a16:creationId xmlns:a16="http://schemas.microsoft.com/office/drawing/2014/main" id="{16EF71C8-5FD3-8851-17E7-62EABE15A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38" name="Oval 11">
            <a:extLst>
              <a:ext uri="{FF2B5EF4-FFF2-40B4-BE49-F238E27FC236}">
                <a16:creationId xmlns:a16="http://schemas.microsoft.com/office/drawing/2014/main" id="{7574E4E5-1DA7-A350-8D10-5C64517CC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39" name="Oval 12">
            <a:extLst>
              <a:ext uri="{FF2B5EF4-FFF2-40B4-BE49-F238E27FC236}">
                <a16:creationId xmlns:a16="http://schemas.microsoft.com/office/drawing/2014/main" id="{B7147AA5-0CBB-7EFC-EDAA-F9B4BC348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40" name="Oval 13">
            <a:extLst>
              <a:ext uri="{FF2B5EF4-FFF2-40B4-BE49-F238E27FC236}">
                <a16:creationId xmlns:a16="http://schemas.microsoft.com/office/drawing/2014/main" id="{76C68DF3-A530-6D84-2FD2-0976A3BEA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41" name="Oval 14">
            <a:extLst>
              <a:ext uri="{FF2B5EF4-FFF2-40B4-BE49-F238E27FC236}">
                <a16:creationId xmlns:a16="http://schemas.microsoft.com/office/drawing/2014/main" id="{72FB043F-BB03-527F-8468-05FD85A5A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42" name="Oval 15">
            <a:extLst>
              <a:ext uri="{FF2B5EF4-FFF2-40B4-BE49-F238E27FC236}">
                <a16:creationId xmlns:a16="http://schemas.microsoft.com/office/drawing/2014/main" id="{C7ACD9F4-DB08-C184-5C52-FE5B72EC9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43" name="Oval 16">
            <a:extLst>
              <a:ext uri="{FF2B5EF4-FFF2-40B4-BE49-F238E27FC236}">
                <a16:creationId xmlns:a16="http://schemas.microsoft.com/office/drawing/2014/main" id="{1A37251A-4A2E-52DD-1AA6-BD7D8D5B0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8444" name="Oval 17">
            <a:extLst>
              <a:ext uri="{FF2B5EF4-FFF2-40B4-BE49-F238E27FC236}">
                <a16:creationId xmlns:a16="http://schemas.microsoft.com/office/drawing/2014/main" id="{116B2C54-B970-7BBA-57D9-27DE6FFDE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" name="Arrow: Quad 1">
            <a:extLst>
              <a:ext uri="{FF2B5EF4-FFF2-40B4-BE49-F238E27FC236}">
                <a16:creationId xmlns:a16="http://schemas.microsoft.com/office/drawing/2014/main" id="{C567AEA6-2FA7-F8A2-E650-AA84A0C084BF}"/>
              </a:ext>
            </a:extLst>
          </p:cNvPr>
          <p:cNvSpPr/>
          <p:nvPr/>
        </p:nvSpPr>
        <p:spPr>
          <a:xfrm>
            <a:off x="2657475" y="3003948"/>
            <a:ext cx="485775" cy="482203"/>
          </a:xfrm>
          <a:prstGeom prst="quad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549927-EDDE-F30A-AF15-E40E22F12BC8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85001A78-EB0F-D9DA-2E29-7944EAFC5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8814C66D-2924-4B9D-943B-CFD08B9E2E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14339" name="Object 3">
                        <a:extLst>
                          <a:ext uri="{FF2B5EF4-FFF2-40B4-BE49-F238E27FC236}">
                            <a16:creationId xmlns:a16="http://schemas.microsoft.com/office/drawing/2014/main" id="{8814C66D-2924-4B9D-943B-CFD08B9E2E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Oval 8">
            <a:extLst>
              <a:ext uri="{FF2B5EF4-FFF2-40B4-BE49-F238E27FC236}">
                <a16:creationId xmlns:a16="http://schemas.microsoft.com/office/drawing/2014/main" id="{2080DE58-9186-1710-0D72-43E9A33F1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1" name="Oval 9">
            <a:extLst>
              <a:ext uri="{FF2B5EF4-FFF2-40B4-BE49-F238E27FC236}">
                <a16:creationId xmlns:a16="http://schemas.microsoft.com/office/drawing/2014/main" id="{58E84C49-9A19-DFF0-E9A4-E10A24E62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2" name="Oval 11">
            <a:extLst>
              <a:ext uri="{FF2B5EF4-FFF2-40B4-BE49-F238E27FC236}">
                <a16:creationId xmlns:a16="http://schemas.microsoft.com/office/drawing/2014/main" id="{76BCE873-6291-728C-F59A-A913E3368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3" name="Oval 12">
            <a:extLst>
              <a:ext uri="{FF2B5EF4-FFF2-40B4-BE49-F238E27FC236}">
                <a16:creationId xmlns:a16="http://schemas.microsoft.com/office/drawing/2014/main" id="{A0E749AB-D017-999F-2955-4A7C771F0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4" name="Oval 13">
            <a:extLst>
              <a:ext uri="{FF2B5EF4-FFF2-40B4-BE49-F238E27FC236}">
                <a16:creationId xmlns:a16="http://schemas.microsoft.com/office/drawing/2014/main" id="{D8149F90-DBE0-C9AC-5953-CA4B48E35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5" name="Oval 14">
            <a:extLst>
              <a:ext uri="{FF2B5EF4-FFF2-40B4-BE49-F238E27FC236}">
                <a16:creationId xmlns:a16="http://schemas.microsoft.com/office/drawing/2014/main" id="{ABE1F370-E3A8-F9F8-5E55-994D135C7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6" name="Oval 15">
            <a:extLst>
              <a:ext uri="{FF2B5EF4-FFF2-40B4-BE49-F238E27FC236}">
                <a16:creationId xmlns:a16="http://schemas.microsoft.com/office/drawing/2014/main" id="{1672EC32-3A52-E67D-35AE-B3880B7D8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7" name="Oval 16">
            <a:extLst>
              <a:ext uri="{FF2B5EF4-FFF2-40B4-BE49-F238E27FC236}">
                <a16:creationId xmlns:a16="http://schemas.microsoft.com/office/drawing/2014/main" id="{731667AD-D143-769D-6848-8E26F8563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14348" name="Oval 17">
            <a:extLst>
              <a:ext uri="{FF2B5EF4-FFF2-40B4-BE49-F238E27FC236}">
                <a16:creationId xmlns:a16="http://schemas.microsoft.com/office/drawing/2014/main" id="{0778A5EF-8154-4431-F454-E3F2412A1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7" name="AutoShape 23">
            <a:extLst>
              <a:ext uri="{FF2B5EF4-FFF2-40B4-BE49-F238E27FC236}">
                <a16:creationId xmlns:a16="http://schemas.microsoft.com/office/drawing/2014/main" id="{152A0838-3D26-63FB-ED79-94F4C81230EF}"/>
              </a:ext>
            </a:extLst>
          </p:cNvPr>
          <p:cNvSpPr>
            <a:spLocks noChangeArrowheads="1"/>
          </p:cNvSpPr>
          <p:nvPr/>
        </p:nvSpPr>
        <p:spPr bwMode="auto">
          <a:xfrm rot="2145443">
            <a:off x="3018235" y="2606279"/>
            <a:ext cx="114300" cy="685800"/>
          </a:xfrm>
          <a:prstGeom prst="upArrow">
            <a:avLst>
              <a:gd name="adj1" fmla="val 50000"/>
              <a:gd name="adj2" fmla="val 1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8656186-6B76-9972-242D-FF4285FC5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SETTLEMENT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From Joshua to Anarchy</a:t>
            </a:r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0C2C80-168E-AE8E-265D-CDA70300F9FB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1F830FD1-BD4C-0E26-BE1C-EE2D30710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C6AFDE96-79F5-27B5-F137-C1C623001D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20483" name="Object 3">
                        <a:extLst>
                          <a:ext uri="{FF2B5EF4-FFF2-40B4-BE49-F238E27FC236}">
                            <a16:creationId xmlns:a16="http://schemas.microsoft.com/office/drawing/2014/main" id="{C6AFDE96-79F5-27B5-F137-C1C623001D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Oval 8">
            <a:extLst>
              <a:ext uri="{FF2B5EF4-FFF2-40B4-BE49-F238E27FC236}">
                <a16:creationId xmlns:a16="http://schemas.microsoft.com/office/drawing/2014/main" id="{8715C566-1306-38FF-C48A-128A4A95A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85" name="Oval 9">
            <a:extLst>
              <a:ext uri="{FF2B5EF4-FFF2-40B4-BE49-F238E27FC236}">
                <a16:creationId xmlns:a16="http://schemas.microsoft.com/office/drawing/2014/main" id="{EF3BF3D7-A15E-73AC-6ADA-8A55EE2D1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86" name="Oval 11">
            <a:extLst>
              <a:ext uri="{FF2B5EF4-FFF2-40B4-BE49-F238E27FC236}">
                <a16:creationId xmlns:a16="http://schemas.microsoft.com/office/drawing/2014/main" id="{5C6F619D-8CF3-29AC-7626-69FB4EFC0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87" name="Oval 12">
            <a:extLst>
              <a:ext uri="{FF2B5EF4-FFF2-40B4-BE49-F238E27FC236}">
                <a16:creationId xmlns:a16="http://schemas.microsoft.com/office/drawing/2014/main" id="{B7E2FC7D-732A-8BBF-C9BF-435E22CE4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88" name="Oval 13">
            <a:extLst>
              <a:ext uri="{FF2B5EF4-FFF2-40B4-BE49-F238E27FC236}">
                <a16:creationId xmlns:a16="http://schemas.microsoft.com/office/drawing/2014/main" id="{76617859-2016-7D18-D1C4-67485F55A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89" name="Oval 14">
            <a:extLst>
              <a:ext uri="{FF2B5EF4-FFF2-40B4-BE49-F238E27FC236}">
                <a16:creationId xmlns:a16="http://schemas.microsoft.com/office/drawing/2014/main" id="{B5CA57E2-CAA5-C22B-435B-D98CC66DC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90" name="Oval 15">
            <a:extLst>
              <a:ext uri="{FF2B5EF4-FFF2-40B4-BE49-F238E27FC236}">
                <a16:creationId xmlns:a16="http://schemas.microsoft.com/office/drawing/2014/main" id="{6828503C-853B-9D03-ABED-EDA47151F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91" name="Oval 16">
            <a:extLst>
              <a:ext uri="{FF2B5EF4-FFF2-40B4-BE49-F238E27FC236}">
                <a16:creationId xmlns:a16="http://schemas.microsoft.com/office/drawing/2014/main" id="{B95F5271-A7D4-3A9B-E2B8-5E24655E5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0492" name="Oval 17">
            <a:extLst>
              <a:ext uri="{FF2B5EF4-FFF2-40B4-BE49-F238E27FC236}">
                <a16:creationId xmlns:a16="http://schemas.microsoft.com/office/drawing/2014/main" id="{2CFCF7E6-6E2B-C6C1-9ACB-F4EAD378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8" name="AutoShape 24">
            <a:extLst>
              <a:ext uri="{FF2B5EF4-FFF2-40B4-BE49-F238E27FC236}">
                <a16:creationId xmlns:a16="http://schemas.microsoft.com/office/drawing/2014/main" id="{C9A4BF76-FFA1-E06F-709A-B9D01A94D9CA}"/>
              </a:ext>
            </a:extLst>
          </p:cNvPr>
          <p:cNvSpPr>
            <a:spLocks noChangeArrowheads="1"/>
          </p:cNvSpPr>
          <p:nvPr/>
        </p:nvSpPr>
        <p:spPr bwMode="auto">
          <a:xfrm rot="17635712">
            <a:off x="3131344" y="2518172"/>
            <a:ext cx="114300" cy="28575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E9FC57E-CF6B-DFCB-BE54-977E2D45C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JUDGES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Anarchy</a:t>
            </a:r>
          </a:p>
        </p:txBody>
      </p: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8A30AE5-2B7D-D00B-32FE-B17FED6ED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200150"/>
            <a:ext cx="6400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UNITED KINGDOM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From Samuel to Jeroboam</a:t>
            </a:r>
          </a:p>
        </p:txBody>
      </p:sp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C5FBA54-01A8-F467-8149-F1EF592ED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00150"/>
            <a:ext cx="68580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250" b="1">
                <a:solidFill>
                  <a:srgbClr val="000000"/>
                </a:solidFill>
              </a:rPr>
              <a:t>DIVIDED KINGDOMS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Kings of Judah &amp; Israel</a:t>
            </a:r>
          </a:p>
        </p:txBody>
      </p:sp>
    </p:spTree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2E5A2E-B6A6-FDDC-1928-17DF0CB12241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80C68CC-7B4E-DA8B-34B2-ECE977301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8786017-D948-71F2-676C-BCE75211A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B7FADDD0-3721-EF3F-272D-3D4571BC41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42875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B7FADDD0-3721-EF3F-272D-3D4571BC41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42875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Oval 5">
            <a:extLst>
              <a:ext uri="{FF2B5EF4-FFF2-40B4-BE49-F238E27FC236}">
                <a16:creationId xmlns:a16="http://schemas.microsoft.com/office/drawing/2014/main" id="{903E1B7B-EDFE-EB8F-A55A-2968E60F1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2514600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3" name="Oval 5">
            <a:extLst>
              <a:ext uri="{FF2B5EF4-FFF2-40B4-BE49-F238E27FC236}">
                <a16:creationId xmlns:a16="http://schemas.microsoft.com/office/drawing/2014/main" id="{13BBE19B-6E1D-0B9A-A1A8-2202DB01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2587137"/>
            <a:ext cx="171450" cy="1714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7910ABC-50A6-98D2-DCBC-104FD0C34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CAPTIVITY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Exiled to Assyria &amp; Babylon</a:t>
            </a:r>
          </a:p>
        </p:txBody>
      </p:sp>
    </p:spTree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57BDB0-95B4-C014-5E6B-539421CB5723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Text Box 2">
            <a:extLst>
              <a:ext uri="{FF2B5EF4-FFF2-40B4-BE49-F238E27FC236}">
                <a16:creationId xmlns:a16="http://schemas.microsoft.com/office/drawing/2014/main" id="{AA035FBF-B774-B871-C61A-1A57459D9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DAAD6669-845F-4ABA-494D-44F1A4104F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26627" name="Object 3">
                        <a:extLst>
                          <a:ext uri="{FF2B5EF4-FFF2-40B4-BE49-F238E27FC236}">
                            <a16:creationId xmlns:a16="http://schemas.microsoft.com/office/drawing/2014/main" id="{DAAD6669-845F-4ABA-494D-44F1A4104F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Oval 8">
            <a:extLst>
              <a:ext uri="{FF2B5EF4-FFF2-40B4-BE49-F238E27FC236}">
                <a16:creationId xmlns:a16="http://schemas.microsoft.com/office/drawing/2014/main" id="{80D328C3-5B35-8C73-DBDE-29323515C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29" name="Oval 9">
            <a:extLst>
              <a:ext uri="{FF2B5EF4-FFF2-40B4-BE49-F238E27FC236}">
                <a16:creationId xmlns:a16="http://schemas.microsoft.com/office/drawing/2014/main" id="{1A67EE6A-6C38-7D37-D621-596454E35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0" name="Oval 11">
            <a:extLst>
              <a:ext uri="{FF2B5EF4-FFF2-40B4-BE49-F238E27FC236}">
                <a16:creationId xmlns:a16="http://schemas.microsoft.com/office/drawing/2014/main" id="{06355EA8-EF03-16BE-5A66-0107540BE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1" name="Oval 12">
            <a:extLst>
              <a:ext uri="{FF2B5EF4-FFF2-40B4-BE49-F238E27FC236}">
                <a16:creationId xmlns:a16="http://schemas.microsoft.com/office/drawing/2014/main" id="{D40D4C83-F96B-94E9-72FC-6E79A4F99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2" name="Oval 13">
            <a:extLst>
              <a:ext uri="{FF2B5EF4-FFF2-40B4-BE49-F238E27FC236}">
                <a16:creationId xmlns:a16="http://schemas.microsoft.com/office/drawing/2014/main" id="{C4A215A5-9620-78AC-EB91-C31FFCFB9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3" name="Oval 14">
            <a:extLst>
              <a:ext uri="{FF2B5EF4-FFF2-40B4-BE49-F238E27FC236}">
                <a16:creationId xmlns:a16="http://schemas.microsoft.com/office/drawing/2014/main" id="{6169F007-6D52-1312-7AB7-28C5D930E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4" name="Oval 15">
            <a:extLst>
              <a:ext uri="{FF2B5EF4-FFF2-40B4-BE49-F238E27FC236}">
                <a16:creationId xmlns:a16="http://schemas.microsoft.com/office/drawing/2014/main" id="{C23C50DF-119D-035D-4B49-E8DF55871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5" name="Oval 16">
            <a:extLst>
              <a:ext uri="{FF2B5EF4-FFF2-40B4-BE49-F238E27FC236}">
                <a16:creationId xmlns:a16="http://schemas.microsoft.com/office/drawing/2014/main" id="{DFE94F9F-2190-5855-0B49-8CD20F182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6636" name="Oval 17">
            <a:extLst>
              <a:ext uri="{FF2B5EF4-FFF2-40B4-BE49-F238E27FC236}">
                <a16:creationId xmlns:a16="http://schemas.microsoft.com/office/drawing/2014/main" id="{70AB6B83-6DC0-D91C-71C0-ED887761B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69" name="AutoShape 25">
            <a:extLst>
              <a:ext uri="{FF2B5EF4-FFF2-40B4-BE49-F238E27FC236}">
                <a16:creationId xmlns:a16="http://schemas.microsoft.com/office/drawing/2014/main" id="{8DFC4ABB-C7EB-E760-50F2-C6A670732B6F}"/>
              </a:ext>
            </a:extLst>
          </p:cNvPr>
          <p:cNvSpPr>
            <a:spLocks noChangeArrowheads="1"/>
          </p:cNvSpPr>
          <p:nvPr/>
        </p:nvSpPr>
        <p:spPr bwMode="auto">
          <a:xfrm rot="3378316">
            <a:off x="4192191" y="665560"/>
            <a:ext cx="114300" cy="2555081"/>
          </a:xfrm>
          <a:prstGeom prst="upArrow">
            <a:avLst>
              <a:gd name="adj1" fmla="val 50000"/>
              <a:gd name="adj2" fmla="val 55885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Sheveland\Documents\Books\Nehemiah\Graphics\2016-04-21_14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212" y="0"/>
            <a:ext cx="9244837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273553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7D2329-1896-BE32-71FD-5F05A72D0BDD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FD9ACEB5-42B9-A56E-83CB-303C45ACC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7651" name="Object 3">
            <a:extLst>
              <a:ext uri="{FF2B5EF4-FFF2-40B4-BE49-F238E27FC236}">
                <a16:creationId xmlns:a16="http://schemas.microsoft.com/office/drawing/2014/main" id="{8243ECC9-4EA9-6284-5A82-4AB703509B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27651" name="Object 3">
                        <a:extLst>
                          <a:ext uri="{FF2B5EF4-FFF2-40B4-BE49-F238E27FC236}">
                            <a16:creationId xmlns:a16="http://schemas.microsoft.com/office/drawing/2014/main" id="{8243ECC9-4EA9-6284-5A82-4AB703509B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Oval 8">
            <a:extLst>
              <a:ext uri="{FF2B5EF4-FFF2-40B4-BE49-F238E27FC236}">
                <a16:creationId xmlns:a16="http://schemas.microsoft.com/office/drawing/2014/main" id="{C5151850-DA38-AF8F-76EB-C80CE07EF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3" name="Oval 9">
            <a:extLst>
              <a:ext uri="{FF2B5EF4-FFF2-40B4-BE49-F238E27FC236}">
                <a16:creationId xmlns:a16="http://schemas.microsoft.com/office/drawing/2014/main" id="{C6A65D96-8148-F268-8853-E79D44967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4" name="Oval 11">
            <a:extLst>
              <a:ext uri="{FF2B5EF4-FFF2-40B4-BE49-F238E27FC236}">
                <a16:creationId xmlns:a16="http://schemas.microsoft.com/office/drawing/2014/main" id="{945849AB-56C4-7D52-67EC-79B80F0BD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5" name="Oval 12">
            <a:extLst>
              <a:ext uri="{FF2B5EF4-FFF2-40B4-BE49-F238E27FC236}">
                <a16:creationId xmlns:a16="http://schemas.microsoft.com/office/drawing/2014/main" id="{5B0BFC80-F3E4-650B-2A07-ABEFD1118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6" name="Oval 13">
            <a:extLst>
              <a:ext uri="{FF2B5EF4-FFF2-40B4-BE49-F238E27FC236}">
                <a16:creationId xmlns:a16="http://schemas.microsoft.com/office/drawing/2014/main" id="{17233251-8008-E30F-E62A-613C2F07F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7" name="Oval 14">
            <a:extLst>
              <a:ext uri="{FF2B5EF4-FFF2-40B4-BE49-F238E27FC236}">
                <a16:creationId xmlns:a16="http://schemas.microsoft.com/office/drawing/2014/main" id="{F2B1594E-E5C5-668D-22FE-2704CB7CF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8" name="Oval 15">
            <a:extLst>
              <a:ext uri="{FF2B5EF4-FFF2-40B4-BE49-F238E27FC236}">
                <a16:creationId xmlns:a16="http://schemas.microsoft.com/office/drawing/2014/main" id="{4A9D2A0A-BC1E-160C-8E90-0C43CE700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59" name="Oval 16">
            <a:extLst>
              <a:ext uri="{FF2B5EF4-FFF2-40B4-BE49-F238E27FC236}">
                <a16:creationId xmlns:a16="http://schemas.microsoft.com/office/drawing/2014/main" id="{ADF6587B-57C6-8D9F-AB30-8594F2F0F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7660" name="Oval 17">
            <a:extLst>
              <a:ext uri="{FF2B5EF4-FFF2-40B4-BE49-F238E27FC236}">
                <a16:creationId xmlns:a16="http://schemas.microsoft.com/office/drawing/2014/main" id="{A0987F9E-8547-53D6-5753-EFCC9B131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70" name="AutoShape 26">
            <a:extLst>
              <a:ext uri="{FF2B5EF4-FFF2-40B4-BE49-F238E27FC236}">
                <a16:creationId xmlns:a16="http://schemas.microsoft.com/office/drawing/2014/main" id="{D28BD776-2B6A-5503-1B28-0020451BC0A4}"/>
              </a:ext>
            </a:extLst>
          </p:cNvPr>
          <p:cNvSpPr>
            <a:spLocks noChangeArrowheads="1"/>
          </p:cNvSpPr>
          <p:nvPr/>
        </p:nvSpPr>
        <p:spPr bwMode="auto">
          <a:xfrm rot="4730178">
            <a:off x="4117181" y="1396604"/>
            <a:ext cx="114300" cy="2286000"/>
          </a:xfrm>
          <a:prstGeom prst="upArrow">
            <a:avLst>
              <a:gd name="adj1" fmla="val 50000"/>
              <a:gd name="adj2" fmla="val 50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C78C314-B31E-E52A-7BA0-ED3398977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RESTORATION</a:t>
            </a:r>
          </a:p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2700" b="1">
                <a:solidFill>
                  <a:srgbClr val="000000"/>
                </a:solidFill>
              </a:rPr>
              <a:t>Ezra &amp; Nehemiah</a:t>
            </a:r>
          </a:p>
        </p:txBody>
      </p:sp>
    </p:spTree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294CD8-F30B-CE47-63E6-57D793120E0D}"/>
              </a:ext>
            </a:extLst>
          </p:cNvPr>
          <p:cNvSpPr/>
          <p:nvPr/>
        </p:nvSpPr>
        <p:spPr>
          <a:xfrm>
            <a:off x="152400" y="135731"/>
            <a:ext cx="8839200" cy="48720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8" name="Text Box 2">
            <a:extLst>
              <a:ext uri="{FF2B5EF4-FFF2-40B4-BE49-F238E27FC236}">
                <a16:creationId xmlns:a16="http://schemas.microsoft.com/office/drawing/2014/main" id="{E1882D38-0192-F381-108C-B91C3C408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914400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5000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9699" name="Object 3">
            <a:extLst>
              <a:ext uri="{FF2B5EF4-FFF2-40B4-BE49-F238E27FC236}">
                <a16:creationId xmlns:a16="http://schemas.microsoft.com/office/drawing/2014/main" id="{7F958C87-0AF6-0B76-A6DB-7281C79FE1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171450"/>
          <a:ext cx="6515100" cy="487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perPort Document" r:id="rId2" imgW="7086600" imgH="5285232" progId="Paper.Document">
                  <p:embed/>
                </p:oleObj>
              </mc:Choice>
              <mc:Fallback>
                <p:oleObj name="PaperPort Document" r:id="rId2" imgW="7086600" imgH="5285232" progId="Paper.Document">
                  <p:embed/>
                  <p:pic>
                    <p:nvPicPr>
                      <p:cNvPr id="29699" name="Object 3">
                        <a:extLst>
                          <a:ext uri="{FF2B5EF4-FFF2-40B4-BE49-F238E27FC236}">
                            <a16:creationId xmlns:a16="http://schemas.microsoft.com/office/drawing/2014/main" id="{7F958C87-0AF6-0B76-A6DB-7281C79FE1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171450"/>
                        <a:ext cx="6515100" cy="487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Oval 8">
            <a:extLst>
              <a:ext uri="{FF2B5EF4-FFF2-40B4-BE49-F238E27FC236}">
                <a16:creationId xmlns:a16="http://schemas.microsoft.com/office/drawing/2014/main" id="{A65A9E7F-8105-1D15-24BB-74252263F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0861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1" name="Oval 9">
            <a:extLst>
              <a:ext uri="{FF2B5EF4-FFF2-40B4-BE49-F238E27FC236}">
                <a16:creationId xmlns:a16="http://schemas.microsoft.com/office/drawing/2014/main" id="{0D757127-4502-BA93-6BB9-DE317FB00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100" y="23431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2" name="Oval 11">
            <a:extLst>
              <a:ext uri="{FF2B5EF4-FFF2-40B4-BE49-F238E27FC236}">
                <a16:creationId xmlns:a16="http://schemas.microsoft.com/office/drawing/2014/main" id="{30668DD7-DC09-1357-D605-2A9ED6549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8575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3" name="Oval 12">
            <a:extLst>
              <a:ext uri="{FF2B5EF4-FFF2-40B4-BE49-F238E27FC236}">
                <a16:creationId xmlns:a16="http://schemas.microsoft.com/office/drawing/2014/main" id="{023CC260-C31D-59AF-EC6A-44357BD39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143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4" name="Oval 13">
            <a:extLst>
              <a:ext uri="{FF2B5EF4-FFF2-40B4-BE49-F238E27FC236}">
                <a16:creationId xmlns:a16="http://schemas.microsoft.com/office/drawing/2014/main" id="{09997729-1BFE-501C-027D-3860A4B0E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36576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5" name="Oval 14">
            <a:extLst>
              <a:ext uri="{FF2B5EF4-FFF2-40B4-BE49-F238E27FC236}">
                <a16:creationId xmlns:a16="http://schemas.microsoft.com/office/drawing/2014/main" id="{363D78CD-8577-C8C2-C4AA-903A99C69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71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6" name="Oval 15">
            <a:extLst>
              <a:ext uri="{FF2B5EF4-FFF2-40B4-BE49-F238E27FC236}">
                <a16:creationId xmlns:a16="http://schemas.microsoft.com/office/drawing/2014/main" id="{CB171619-6FC0-F104-26BC-5DEFEFB36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8572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7" name="Oval 16">
            <a:extLst>
              <a:ext uri="{FF2B5EF4-FFF2-40B4-BE49-F238E27FC236}">
                <a16:creationId xmlns:a16="http://schemas.microsoft.com/office/drawing/2014/main" id="{D6395F3D-D4A1-0C9A-5964-EFDFF98D9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02870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29708" name="Oval 17">
            <a:extLst>
              <a:ext uri="{FF2B5EF4-FFF2-40B4-BE49-F238E27FC236}">
                <a16:creationId xmlns:a16="http://schemas.microsoft.com/office/drawing/2014/main" id="{17DDB662-9254-7253-7248-738C04AAD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228850"/>
            <a:ext cx="171450" cy="1714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82971" name="AutoShape 27">
            <a:extLst>
              <a:ext uri="{FF2B5EF4-FFF2-40B4-BE49-F238E27FC236}">
                <a16:creationId xmlns:a16="http://schemas.microsoft.com/office/drawing/2014/main" id="{FF6BCE13-5D90-F22F-3D46-9EA843167064}"/>
              </a:ext>
            </a:extLst>
          </p:cNvPr>
          <p:cNvSpPr>
            <a:spLocks noChangeArrowheads="1"/>
          </p:cNvSpPr>
          <p:nvPr/>
        </p:nvSpPr>
        <p:spPr bwMode="auto">
          <a:xfrm rot="15433616">
            <a:off x="4114800" y="1371600"/>
            <a:ext cx="114300" cy="2286000"/>
          </a:xfrm>
          <a:prstGeom prst="upArrow">
            <a:avLst>
              <a:gd name="adj1" fmla="val 50000"/>
              <a:gd name="adj2" fmla="val 50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29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9FCBD33-E811-845E-DDC3-1C2071BAA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200150"/>
            <a:ext cx="5257800" cy="13144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1" fontAlgn="base" hangingPunct="1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5400" b="1">
                <a:solidFill>
                  <a:srgbClr val="000000"/>
                </a:solidFill>
              </a:rPr>
              <a:t>SILENCE</a:t>
            </a:r>
          </a:p>
        </p:txBody>
      </p:sp>
    </p:spTree>
  </p:cSld>
  <p:clrMapOvr>
    <a:masterClrMapping/>
  </p:clrMapOvr>
  <p:transition spd="slow" advClick="0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05A6-0217-8BE2-8A59-0178D7DC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tanding on a large open book&#10;&#10;AI-generated content may be incorrect.">
            <a:extLst>
              <a:ext uri="{FF2B5EF4-FFF2-40B4-BE49-F238E27FC236}">
                <a16:creationId xmlns:a16="http://schemas.microsoft.com/office/drawing/2014/main" id="{D534A18C-5395-4365-C677-B09E7B2DD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2539376-913D-4886-E737-95D95A5F694B}"/>
              </a:ext>
            </a:extLst>
          </p:cNvPr>
          <p:cNvSpPr txBox="1">
            <a:spLocks/>
          </p:cNvSpPr>
          <p:nvPr/>
        </p:nvSpPr>
        <p:spPr bwMode="auto">
          <a:xfrm>
            <a:off x="278606" y="609692"/>
            <a:ext cx="8408194" cy="55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Closer Look at the </a:t>
            </a:r>
          </a:p>
          <a:p>
            <a:r>
              <a:rPr lang="en-US" sz="40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Historical Context</a:t>
            </a:r>
          </a:p>
        </p:txBody>
      </p:sp>
    </p:spTree>
    <p:extLst>
      <p:ext uri="{BB962C8B-B14F-4D97-AF65-F5344CB8AC3E}">
        <p14:creationId xmlns:p14="http://schemas.microsoft.com/office/powerpoint/2010/main" val="2669912493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16A8A-B5D2-BC84-9E38-347596212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50F7-4B76-D6B2-B495-72D0F2EF9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ith a beard and a white headband&#10;&#10;AI-generated content may be incorrect.">
            <a:extLst>
              <a:ext uri="{FF2B5EF4-FFF2-40B4-BE49-F238E27FC236}">
                <a16:creationId xmlns:a16="http://schemas.microsoft.com/office/drawing/2014/main" id="{3A4375B1-6C89-3E26-D200-7DA79B5B3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805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C58430-3500-88FD-D811-7ED21A59C568}"/>
              </a:ext>
            </a:extLst>
          </p:cNvPr>
          <p:cNvSpPr/>
          <p:nvPr/>
        </p:nvSpPr>
        <p:spPr>
          <a:xfrm>
            <a:off x="0" y="5715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Nehemiah Model</a:t>
            </a:r>
          </a:p>
          <a:p>
            <a:pPr algn="ctr"/>
            <a:r>
              <a:rPr lang="en-US" sz="48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690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Of Successful Leadership</a:t>
            </a:r>
            <a:endParaRPr lang="en-US" sz="48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69024"/>
              </a:solidFill>
              <a:effectLst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471AE0-4CB5-551E-6C87-5DB4FBB13EE4}"/>
              </a:ext>
            </a:extLst>
          </p:cNvPr>
          <p:cNvSpPr/>
          <p:nvPr/>
        </p:nvSpPr>
        <p:spPr>
          <a:xfrm>
            <a:off x="3903546" y="2266950"/>
            <a:ext cx="41216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Biblical 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</a:t>
            </a:r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tudy</a:t>
            </a:r>
          </a:p>
          <a:p>
            <a:pPr algn="ctr"/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by Ron Shevelan</a:t>
            </a: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</a:t>
            </a:r>
            <a:endParaRPr 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04848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13655</TotalTime>
  <Words>373</Words>
  <Application>Microsoft Office PowerPoint</Application>
  <PresentationFormat>On-screen Show (16:9)</PresentationFormat>
  <Paragraphs>79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ADLaM Display</vt:lpstr>
      <vt:lpstr>Amasis MT Pro Black</vt:lpstr>
      <vt:lpstr>Arial</vt:lpstr>
      <vt:lpstr>Arial Black</vt:lpstr>
      <vt:lpstr>Calibri</vt:lpstr>
      <vt:lpstr>Calibri Light</vt:lpstr>
      <vt:lpstr>Impact</vt:lpstr>
      <vt:lpstr>Times New Roman</vt:lpstr>
      <vt:lpstr>1_Office Theme</vt:lpstr>
      <vt:lpstr>1_Custom Design</vt:lpstr>
      <vt:lpstr>Custom Design</vt:lpstr>
      <vt:lpstr>2_Custom Design</vt:lpstr>
      <vt:lpstr>PaperPort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Nehemiah 6:3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siambear</dc:creator>
  <cp:lastModifiedBy>Ron Sheveland</cp:lastModifiedBy>
  <cp:revision>309</cp:revision>
  <dcterms:created xsi:type="dcterms:W3CDTF">2014-05-06T06:07:00Z</dcterms:created>
  <dcterms:modified xsi:type="dcterms:W3CDTF">2025-02-03T14:31:08Z</dcterms:modified>
</cp:coreProperties>
</file>